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Caveat"/>
      <p:regular r:id="rId18"/>
      <p:bold r:id="rId19"/>
    </p:embeddedFont>
    <p:embeddedFont>
      <p:font typeface="Amaranth"/>
      <p:regular r:id="rId20"/>
      <p:bold r:id="rId21"/>
      <p:italic r:id="rId22"/>
      <p:boldItalic r:id="rId23"/>
    </p:embeddedFont>
    <p:embeddedFont>
      <p:font typeface="Tahoma"/>
      <p:regular r:id="rId24"/>
      <p:bold r:id="rId25"/>
    </p:embeddedFont>
    <p:embeddedFont>
      <p:font typeface="Caveat Brush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ranth-regular.fntdata"/><Relationship Id="rId22" Type="http://schemas.openxmlformats.org/officeDocument/2006/relationships/font" Target="fonts/Amaranth-italic.fntdata"/><Relationship Id="rId21" Type="http://schemas.openxmlformats.org/officeDocument/2006/relationships/font" Target="fonts/Amaranth-bold.fntdata"/><Relationship Id="rId24" Type="http://schemas.openxmlformats.org/officeDocument/2006/relationships/font" Target="fonts/Tahoma-regular.fntdata"/><Relationship Id="rId23" Type="http://schemas.openxmlformats.org/officeDocument/2006/relationships/font" Target="fonts/Amaranth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veatBrush-regular.fntdata"/><Relationship Id="rId25" Type="http://schemas.openxmlformats.org/officeDocument/2006/relationships/font" Target="fonts/Tahom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Caveat-bold.fntdata"/><Relationship Id="rId18" Type="http://schemas.openxmlformats.org/officeDocument/2006/relationships/font" Target="fonts/Cave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98ebf56d72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98ebf56d72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98ebf56d72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98ebf56d72_1_2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98ebf56d72_1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98ebf56d72_1_5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98ebf56d72_1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98ebf56d72_1_5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98ebf56d72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98ebf56d72_1_1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98ebf56d72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98ebf56d72_1_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8ebf56d72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98ebf56d72_1_3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f856e63d0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f856e63d04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9e956a053a4cf5d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9e956a053a4cf5d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f85456fe00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f85456fe00_2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98ebf56d72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98ebf56d72_1_1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f856e63d0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f856e63d04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0" y="-72329"/>
            <a:ext cx="9143818" cy="339024"/>
            <a:chOff x="0" y="-38100"/>
            <a:chExt cx="4816592" cy="178584"/>
          </a:xfrm>
        </p:grpSpPr>
        <p:sp>
          <p:nvSpPr>
            <p:cNvPr id="14" name="Google Shape;14;p2"/>
            <p:cNvSpPr/>
            <p:nvPr/>
          </p:nvSpPr>
          <p:spPr>
            <a:xfrm>
              <a:off x="0" y="0"/>
              <a:ext cx="4816592" cy="140484"/>
            </a:xfrm>
            <a:custGeom>
              <a:rect b="b" l="l" r="r" t="t"/>
              <a:pathLst>
                <a:path extrusionOk="0" h="1404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484"/>
                  </a:lnTo>
                  <a:lnTo>
                    <a:pt x="0" y="140484"/>
                  </a:lnTo>
                  <a:close/>
                </a:path>
              </a:pathLst>
            </a:custGeom>
            <a:solidFill>
              <a:srgbClr val="637D89"/>
            </a:solidFill>
            <a:ln>
              <a:noFill/>
            </a:ln>
          </p:spPr>
        </p:sp>
        <p:sp>
          <p:nvSpPr>
            <p:cNvPr id="15" name="Google Shape;15;p2"/>
            <p:cNvSpPr txBox="1"/>
            <p:nvPr/>
          </p:nvSpPr>
          <p:spPr>
            <a:xfrm>
              <a:off x="0" y="-38100"/>
              <a:ext cx="48165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0" y="4817040"/>
            <a:ext cx="9143818" cy="339024"/>
            <a:chOff x="0" y="-38100"/>
            <a:chExt cx="4816592" cy="178584"/>
          </a:xfrm>
        </p:grpSpPr>
        <p:sp>
          <p:nvSpPr>
            <p:cNvPr id="17" name="Google Shape;17;p2"/>
            <p:cNvSpPr/>
            <p:nvPr/>
          </p:nvSpPr>
          <p:spPr>
            <a:xfrm>
              <a:off x="0" y="0"/>
              <a:ext cx="4816592" cy="140484"/>
            </a:xfrm>
            <a:custGeom>
              <a:rect b="b" l="l" r="r" t="t"/>
              <a:pathLst>
                <a:path extrusionOk="0" h="1404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484"/>
                  </a:lnTo>
                  <a:lnTo>
                    <a:pt x="0" y="140484"/>
                  </a:lnTo>
                  <a:close/>
                </a:path>
              </a:pathLst>
            </a:custGeom>
            <a:solidFill>
              <a:srgbClr val="637D89"/>
            </a:solidFill>
            <a:ln>
              <a:noFill/>
            </a:ln>
          </p:spPr>
        </p:sp>
        <p:sp>
          <p:nvSpPr>
            <p:cNvPr id="18" name="Google Shape;18;p2"/>
            <p:cNvSpPr txBox="1"/>
            <p:nvPr/>
          </p:nvSpPr>
          <p:spPr>
            <a:xfrm>
              <a:off x="0" y="-38100"/>
              <a:ext cx="48165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" name="Google Shape;22;p3"/>
          <p:cNvGrpSpPr/>
          <p:nvPr/>
        </p:nvGrpSpPr>
        <p:grpSpPr>
          <a:xfrm>
            <a:off x="0" y="-72329"/>
            <a:ext cx="9143818" cy="339024"/>
            <a:chOff x="0" y="-38100"/>
            <a:chExt cx="4816592" cy="178584"/>
          </a:xfrm>
        </p:grpSpPr>
        <p:sp>
          <p:nvSpPr>
            <p:cNvPr id="23" name="Google Shape;23;p3"/>
            <p:cNvSpPr/>
            <p:nvPr/>
          </p:nvSpPr>
          <p:spPr>
            <a:xfrm>
              <a:off x="0" y="0"/>
              <a:ext cx="4816592" cy="140484"/>
            </a:xfrm>
            <a:custGeom>
              <a:rect b="b" l="l" r="r" t="t"/>
              <a:pathLst>
                <a:path extrusionOk="0" h="1404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484"/>
                  </a:lnTo>
                  <a:lnTo>
                    <a:pt x="0" y="140484"/>
                  </a:lnTo>
                  <a:close/>
                </a:path>
              </a:pathLst>
            </a:custGeom>
            <a:solidFill>
              <a:srgbClr val="637D89"/>
            </a:solidFill>
            <a:ln>
              <a:noFill/>
            </a:ln>
          </p:spPr>
        </p:sp>
        <p:sp>
          <p:nvSpPr>
            <p:cNvPr id="24" name="Google Shape;24;p3"/>
            <p:cNvSpPr txBox="1"/>
            <p:nvPr/>
          </p:nvSpPr>
          <p:spPr>
            <a:xfrm>
              <a:off x="0" y="-38100"/>
              <a:ext cx="4816500" cy="17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0" y="4817040"/>
            <a:ext cx="9143818" cy="339024"/>
            <a:chOff x="0" y="-38100"/>
            <a:chExt cx="4816592" cy="178584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4816592" cy="140484"/>
            </a:xfrm>
            <a:custGeom>
              <a:rect b="b" l="l" r="r" t="t"/>
              <a:pathLst>
                <a:path extrusionOk="0" h="1404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484"/>
                  </a:lnTo>
                  <a:lnTo>
                    <a:pt x="0" y="1404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7" name="Google Shape;27;p3"/>
            <p:cNvSpPr txBox="1"/>
            <p:nvPr/>
          </p:nvSpPr>
          <p:spPr>
            <a:xfrm>
              <a:off x="0" y="-38100"/>
              <a:ext cx="4816500" cy="17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 rot="10800000">
            <a:off x="0" y="4735235"/>
            <a:ext cx="9143818" cy="181219"/>
            <a:chOff x="0" y="-38100"/>
            <a:chExt cx="4816592" cy="95459"/>
          </a:xfrm>
        </p:grpSpPr>
        <p:sp>
          <p:nvSpPr>
            <p:cNvPr id="33" name="Google Shape;33;p4"/>
            <p:cNvSpPr/>
            <p:nvPr/>
          </p:nvSpPr>
          <p:spPr>
            <a:xfrm>
              <a:off x="0" y="0"/>
              <a:ext cx="4816592" cy="57359"/>
            </a:xfrm>
            <a:custGeom>
              <a:rect b="b" l="l" r="r" t="t"/>
              <a:pathLst>
                <a:path extrusionOk="0" h="5735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7359"/>
                  </a:lnTo>
                  <a:lnTo>
                    <a:pt x="0" y="57359"/>
                  </a:lnTo>
                  <a:close/>
                </a:path>
              </a:pathLst>
            </a:custGeom>
            <a:solidFill>
              <a:srgbClr val="637D89"/>
            </a:solidFill>
            <a:ln>
              <a:noFill/>
            </a:ln>
          </p:spPr>
        </p:sp>
        <p:sp>
          <p:nvSpPr>
            <p:cNvPr id="34" name="Google Shape;34;p4"/>
            <p:cNvSpPr txBox="1"/>
            <p:nvPr/>
          </p:nvSpPr>
          <p:spPr>
            <a:xfrm>
              <a:off x="0" y="-38100"/>
              <a:ext cx="4816500" cy="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35;p4"/>
          <p:cNvGrpSpPr/>
          <p:nvPr/>
        </p:nvGrpSpPr>
        <p:grpSpPr>
          <a:xfrm>
            <a:off x="8302247" y="4557806"/>
            <a:ext cx="327233" cy="286329"/>
            <a:chOff x="0" y="0"/>
            <a:chExt cx="812800" cy="711200"/>
          </a:xfrm>
        </p:grpSpPr>
        <p:sp>
          <p:nvSpPr>
            <p:cNvPr id="36" name="Google Shape;36;p4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37D89"/>
            </a:solidFill>
            <a:ln>
              <a:noFill/>
            </a:ln>
          </p:spPr>
        </p:sp>
        <p:sp>
          <p:nvSpPr>
            <p:cNvPr id="37" name="Google Shape;37;p4"/>
            <p:cNvSpPr txBox="1"/>
            <p:nvPr/>
          </p:nvSpPr>
          <p:spPr>
            <a:xfrm>
              <a:off x="127000" y="292100"/>
              <a:ext cx="5589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Google Shape;38;p4"/>
          <p:cNvGrpSpPr/>
          <p:nvPr/>
        </p:nvGrpSpPr>
        <p:grpSpPr>
          <a:xfrm>
            <a:off x="6099040" y="4557806"/>
            <a:ext cx="327233" cy="286329"/>
            <a:chOff x="0" y="0"/>
            <a:chExt cx="812800" cy="711200"/>
          </a:xfrm>
        </p:grpSpPr>
        <p:sp>
          <p:nvSpPr>
            <p:cNvPr id="39" name="Google Shape;39;p4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37D89"/>
            </a:solidFill>
            <a:ln>
              <a:noFill/>
            </a:ln>
          </p:spPr>
        </p:sp>
        <p:sp>
          <p:nvSpPr>
            <p:cNvPr id="40" name="Google Shape;40;p4"/>
            <p:cNvSpPr txBox="1"/>
            <p:nvPr/>
          </p:nvSpPr>
          <p:spPr>
            <a:xfrm>
              <a:off x="127000" y="292100"/>
              <a:ext cx="5589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" name="Google Shape;41;p4"/>
          <p:cNvGrpSpPr/>
          <p:nvPr/>
        </p:nvGrpSpPr>
        <p:grpSpPr>
          <a:xfrm>
            <a:off x="3914502" y="4557806"/>
            <a:ext cx="327233" cy="286329"/>
            <a:chOff x="0" y="0"/>
            <a:chExt cx="812800" cy="711200"/>
          </a:xfrm>
        </p:grpSpPr>
        <p:sp>
          <p:nvSpPr>
            <p:cNvPr id="42" name="Google Shape;42;p4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37D89"/>
            </a:solidFill>
            <a:ln>
              <a:noFill/>
            </a:ln>
          </p:spPr>
        </p:sp>
        <p:sp>
          <p:nvSpPr>
            <p:cNvPr id="43" name="Google Shape;43;p4"/>
            <p:cNvSpPr txBox="1"/>
            <p:nvPr/>
          </p:nvSpPr>
          <p:spPr>
            <a:xfrm>
              <a:off x="127000" y="292100"/>
              <a:ext cx="5589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4"/>
          <p:cNvGrpSpPr/>
          <p:nvPr/>
        </p:nvGrpSpPr>
        <p:grpSpPr>
          <a:xfrm>
            <a:off x="1729964" y="4557806"/>
            <a:ext cx="327233" cy="286329"/>
            <a:chOff x="0" y="0"/>
            <a:chExt cx="812800" cy="711200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37D89"/>
            </a:solidFill>
            <a:ln>
              <a:noFill/>
            </a:ln>
          </p:spPr>
        </p:sp>
        <p:sp>
          <p:nvSpPr>
            <p:cNvPr id="46" name="Google Shape;46;p4"/>
            <p:cNvSpPr txBox="1"/>
            <p:nvPr/>
          </p:nvSpPr>
          <p:spPr>
            <a:xfrm>
              <a:off x="127000" y="292100"/>
              <a:ext cx="5589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5"/>
          <p:cNvGrpSpPr/>
          <p:nvPr/>
        </p:nvGrpSpPr>
        <p:grpSpPr>
          <a:xfrm>
            <a:off x="-76137" y="3790103"/>
            <a:ext cx="9296275" cy="1615349"/>
            <a:chOff x="0" y="-38100"/>
            <a:chExt cx="4896900" cy="850900"/>
          </a:xfrm>
        </p:grpSpPr>
        <p:sp>
          <p:nvSpPr>
            <p:cNvPr id="49" name="Google Shape;49;p5"/>
            <p:cNvSpPr/>
            <p:nvPr/>
          </p:nvSpPr>
          <p:spPr>
            <a:xfrm>
              <a:off x="0" y="0"/>
              <a:ext cx="4896869" cy="812800"/>
            </a:xfrm>
            <a:custGeom>
              <a:rect b="b" l="l" r="r" t="t"/>
              <a:pathLst>
                <a:path extrusionOk="0" h="812800" w="4896869">
                  <a:moveTo>
                    <a:pt x="0" y="0"/>
                  </a:moveTo>
                  <a:lnTo>
                    <a:pt x="4896869" y="0"/>
                  </a:lnTo>
                  <a:lnTo>
                    <a:pt x="489686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E4E3E"/>
            </a:solidFill>
            <a:ln>
              <a:noFill/>
            </a:ln>
          </p:spPr>
        </p:sp>
        <p:sp>
          <p:nvSpPr>
            <p:cNvPr id="50" name="Google Shape;50;p5"/>
            <p:cNvSpPr txBox="1"/>
            <p:nvPr/>
          </p:nvSpPr>
          <p:spPr>
            <a:xfrm>
              <a:off x="0" y="-38100"/>
              <a:ext cx="48969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5"/>
          <p:cNvGrpSpPr/>
          <p:nvPr/>
        </p:nvGrpSpPr>
        <p:grpSpPr>
          <a:xfrm>
            <a:off x="0" y="3596071"/>
            <a:ext cx="9143818" cy="339024"/>
            <a:chOff x="0" y="-38100"/>
            <a:chExt cx="4816592" cy="178584"/>
          </a:xfrm>
        </p:grpSpPr>
        <p:sp>
          <p:nvSpPr>
            <p:cNvPr id="52" name="Google Shape;52;p5"/>
            <p:cNvSpPr/>
            <p:nvPr/>
          </p:nvSpPr>
          <p:spPr>
            <a:xfrm>
              <a:off x="0" y="0"/>
              <a:ext cx="4816592" cy="140484"/>
            </a:xfrm>
            <a:custGeom>
              <a:rect b="b" l="l" r="r" t="t"/>
              <a:pathLst>
                <a:path extrusionOk="0" h="1404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484"/>
                  </a:lnTo>
                  <a:lnTo>
                    <a:pt x="0" y="1404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3" name="Google Shape;53;p5"/>
            <p:cNvSpPr txBox="1"/>
            <p:nvPr/>
          </p:nvSpPr>
          <p:spPr>
            <a:xfrm>
              <a:off x="0" y="-38100"/>
              <a:ext cx="4816500" cy="17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" name="Google Shape;61;p6"/>
          <p:cNvGrpSpPr/>
          <p:nvPr/>
        </p:nvGrpSpPr>
        <p:grpSpPr>
          <a:xfrm>
            <a:off x="1047542" y="1856480"/>
            <a:ext cx="1711317" cy="3287008"/>
            <a:chOff x="1140999" y="1856480"/>
            <a:chExt cx="1711317" cy="3287008"/>
          </a:xfrm>
        </p:grpSpPr>
        <p:grpSp>
          <p:nvGrpSpPr>
            <p:cNvPr id="62" name="Google Shape;62;p6"/>
            <p:cNvGrpSpPr/>
            <p:nvPr/>
          </p:nvGrpSpPr>
          <p:grpSpPr>
            <a:xfrm>
              <a:off x="1140999" y="4422310"/>
              <a:ext cx="1704089" cy="721177"/>
              <a:chOff x="0" y="-38100"/>
              <a:chExt cx="897645" cy="379887"/>
            </a:xfrm>
          </p:grpSpPr>
          <p:sp>
            <p:nvSpPr>
              <p:cNvPr id="63" name="Google Shape;63;p6"/>
              <p:cNvSpPr/>
              <p:nvPr/>
            </p:nvSpPr>
            <p:spPr>
              <a:xfrm>
                <a:off x="0" y="0"/>
                <a:ext cx="897645" cy="341787"/>
              </a:xfrm>
              <a:custGeom>
                <a:rect b="b" l="l" r="r" t="t"/>
                <a:pathLst>
                  <a:path extrusionOk="0" h="341787" w="897645">
                    <a:moveTo>
                      <a:pt x="0" y="0"/>
                    </a:moveTo>
                    <a:lnTo>
                      <a:pt x="897645" y="0"/>
                    </a:lnTo>
                    <a:lnTo>
                      <a:pt x="897645" y="341787"/>
                    </a:lnTo>
                    <a:lnTo>
                      <a:pt x="0" y="341787"/>
                    </a:lnTo>
                    <a:close/>
                  </a:path>
                </a:pathLst>
              </a:custGeom>
              <a:solidFill>
                <a:srgbClr val="637D89"/>
              </a:solidFill>
              <a:ln>
                <a:noFill/>
              </a:ln>
            </p:spPr>
          </p:sp>
          <p:sp>
            <p:nvSpPr>
              <p:cNvPr id="64" name="Google Shape;64;p6"/>
              <p:cNvSpPr txBox="1"/>
              <p:nvPr/>
            </p:nvSpPr>
            <p:spPr>
              <a:xfrm>
                <a:off x="0" y="-38100"/>
                <a:ext cx="897600" cy="37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3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" name="Google Shape;65;p6"/>
            <p:cNvGrpSpPr/>
            <p:nvPr/>
          </p:nvGrpSpPr>
          <p:grpSpPr>
            <a:xfrm>
              <a:off x="1143186" y="4388063"/>
              <a:ext cx="1709130" cy="169726"/>
              <a:chOff x="0" y="-38100"/>
              <a:chExt cx="900300" cy="89400"/>
            </a:xfrm>
          </p:grpSpPr>
          <p:sp>
            <p:nvSpPr>
              <p:cNvPr id="66" name="Google Shape;66;p6"/>
              <p:cNvSpPr/>
              <p:nvPr/>
            </p:nvSpPr>
            <p:spPr>
              <a:xfrm>
                <a:off x="0" y="0"/>
                <a:ext cx="900153" cy="51231"/>
              </a:xfrm>
              <a:custGeom>
                <a:rect b="b" l="l" r="r" t="t"/>
                <a:pathLst>
                  <a:path extrusionOk="0" h="51231" w="900153">
                    <a:moveTo>
                      <a:pt x="0" y="0"/>
                    </a:moveTo>
                    <a:lnTo>
                      <a:pt x="900153" y="0"/>
                    </a:lnTo>
                    <a:lnTo>
                      <a:pt x="900153" y="51231"/>
                    </a:lnTo>
                    <a:lnTo>
                      <a:pt x="0" y="51231"/>
                    </a:lnTo>
                    <a:close/>
                  </a:path>
                </a:pathLst>
              </a:custGeom>
              <a:solidFill>
                <a:srgbClr val="FFFDFC"/>
              </a:solidFill>
              <a:ln>
                <a:noFill/>
              </a:ln>
            </p:spPr>
          </p:sp>
          <p:sp>
            <p:nvSpPr>
              <p:cNvPr id="67" name="Google Shape;67;p6"/>
              <p:cNvSpPr txBox="1"/>
              <p:nvPr/>
            </p:nvSpPr>
            <p:spPr>
              <a:xfrm>
                <a:off x="0" y="-38100"/>
                <a:ext cx="900300" cy="8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33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" name="Google Shape;68;p6"/>
            <p:cNvGrpSpPr/>
            <p:nvPr/>
          </p:nvGrpSpPr>
          <p:grpSpPr>
            <a:xfrm>
              <a:off x="1143186" y="1856480"/>
              <a:ext cx="1709130" cy="169726"/>
              <a:chOff x="0" y="-38100"/>
              <a:chExt cx="900300" cy="89400"/>
            </a:xfrm>
          </p:grpSpPr>
          <p:sp>
            <p:nvSpPr>
              <p:cNvPr id="69" name="Google Shape;69;p6"/>
              <p:cNvSpPr/>
              <p:nvPr/>
            </p:nvSpPr>
            <p:spPr>
              <a:xfrm>
                <a:off x="0" y="0"/>
                <a:ext cx="900153" cy="51231"/>
              </a:xfrm>
              <a:custGeom>
                <a:rect b="b" l="l" r="r" t="t"/>
                <a:pathLst>
                  <a:path extrusionOk="0" h="51231" w="900153">
                    <a:moveTo>
                      <a:pt x="0" y="0"/>
                    </a:moveTo>
                    <a:lnTo>
                      <a:pt x="900153" y="0"/>
                    </a:lnTo>
                    <a:lnTo>
                      <a:pt x="900153" y="51231"/>
                    </a:lnTo>
                    <a:lnTo>
                      <a:pt x="0" y="51231"/>
                    </a:lnTo>
                    <a:close/>
                  </a:path>
                </a:pathLst>
              </a:custGeom>
              <a:solidFill>
                <a:srgbClr val="FFFDFC"/>
              </a:solidFill>
              <a:ln>
                <a:noFill/>
              </a:ln>
            </p:spPr>
          </p:sp>
          <p:sp>
            <p:nvSpPr>
              <p:cNvPr id="70" name="Google Shape;70;p6"/>
              <p:cNvSpPr txBox="1"/>
              <p:nvPr/>
            </p:nvSpPr>
            <p:spPr>
              <a:xfrm>
                <a:off x="0" y="-38100"/>
                <a:ext cx="900300" cy="8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33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" name="Google Shape;71;p6"/>
          <p:cNvGrpSpPr/>
          <p:nvPr/>
        </p:nvGrpSpPr>
        <p:grpSpPr>
          <a:xfrm>
            <a:off x="3716342" y="1856480"/>
            <a:ext cx="1711317" cy="3287008"/>
            <a:chOff x="3841974" y="1856480"/>
            <a:chExt cx="1711317" cy="3287008"/>
          </a:xfrm>
        </p:grpSpPr>
        <p:grpSp>
          <p:nvGrpSpPr>
            <p:cNvPr id="72" name="Google Shape;72;p6"/>
            <p:cNvGrpSpPr/>
            <p:nvPr/>
          </p:nvGrpSpPr>
          <p:grpSpPr>
            <a:xfrm>
              <a:off x="3841974" y="4422310"/>
              <a:ext cx="1704089" cy="721177"/>
              <a:chOff x="0" y="-38100"/>
              <a:chExt cx="897645" cy="379887"/>
            </a:xfrm>
          </p:grpSpPr>
          <p:sp>
            <p:nvSpPr>
              <p:cNvPr id="73" name="Google Shape;73;p6"/>
              <p:cNvSpPr/>
              <p:nvPr/>
            </p:nvSpPr>
            <p:spPr>
              <a:xfrm>
                <a:off x="0" y="0"/>
                <a:ext cx="897645" cy="341787"/>
              </a:xfrm>
              <a:custGeom>
                <a:rect b="b" l="l" r="r" t="t"/>
                <a:pathLst>
                  <a:path extrusionOk="0" h="341787" w="897645">
                    <a:moveTo>
                      <a:pt x="0" y="0"/>
                    </a:moveTo>
                    <a:lnTo>
                      <a:pt x="897645" y="0"/>
                    </a:lnTo>
                    <a:lnTo>
                      <a:pt x="897645" y="341787"/>
                    </a:lnTo>
                    <a:lnTo>
                      <a:pt x="0" y="341787"/>
                    </a:lnTo>
                    <a:close/>
                  </a:path>
                </a:pathLst>
              </a:custGeom>
              <a:solidFill>
                <a:srgbClr val="637D89"/>
              </a:solidFill>
              <a:ln>
                <a:noFill/>
              </a:ln>
            </p:spPr>
          </p:sp>
          <p:sp>
            <p:nvSpPr>
              <p:cNvPr id="74" name="Google Shape;74;p6"/>
              <p:cNvSpPr txBox="1"/>
              <p:nvPr/>
            </p:nvSpPr>
            <p:spPr>
              <a:xfrm>
                <a:off x="0" y="-38100"/>
                <a:ext cx="897600" cy="37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3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" name="Google Shape;75;p6"/>
            <p:cNvGrpSpPr/>
            <p:nvPr/>
          </p:nvGrpSpPr>
          <p:grpSpPr>
            <a:xfrm>
              <a:off x="3844161" y="4388063"/>
              <a:ext cx="1709130" cy="169726"/>
              <a:chOff x="0" y="-38100"/>
              <a:chExt cx="900300" cy="89400"/>
            </a:xfrm>
          </p:grpSpPr>
          <p:sp>
            <p:nvSpPr>
              <p:cNvPr id="76" name="Google Shape;76;p6"/>
              <p:cNvSpPr/>
              <p:nvPr/>
            </p:nvSpPr>
            <p:spPr>
              <a:xfrm>
                <a:off x="0" y="0"/>
                <a:ext cx="900153" cy="51231"/>
              </a:xfrm>
              <a:custGeom>
                <a:rect b="b" l="l" r="r" t="t"/>
                <a:pathLst>
                  <a:path extrusionOk="0" h="51231" w="900153">
                    <a:moveTo>
                      <a:pt x="0" y="0"/>
                    </a:moveTo>
                    <a:lnTo>
                      <a:pt x="900153" y="0"/>
                    </a:lnTo>
                    <a:lnTo>
                      <a:pt x="900153" y="51231"/>
                    </a:lnTo>
                    <a:lnTo>
                      <a:pt x="0" y="51231"/>
                    </a:lnTo>
                    <a:close/>
                  </a:path>
                </a:pathLst>
              </a:custGeom>
              <a:solidFill>
                <a:srgbClr val="FFFDFC"/>
              </a:solidFill>
              <a:ln>
                <a:noFill/>
              </a:ln>
            </p:spPr>
          </p:sp>
          <p:sp>
            <p:nvSpPr>
              <p:cNvPr id="77" name="Google Shape;77;p6"/>
              <p:cNvSpPr txBox="1"/>
              <p:nvPr/>
            </p:nvSpPr>
            <p:spPr>
              <a:xfrm>
                <a:off x="0" y="-38100"/>
                <a:ext cx="900300" cy="8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33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" name="Google Shape;78;p6"/>
            <p:cNvGrpSpPr/>
            <p:nvPr/>
          </p:nvGrpSpPr>
          <p:grpSpPr>
            <a:xfrm>
              <a:off x="3844161" y="1856480"/>
              <a:ext cx="1709130" cy="169726"/>
              <a:chOff x="0" y="-38100"/>
              <a:chExt cx="900300" cy="89400"/>
            </a:xfrm>
          </p:grpSpPr>
          <p:sp>
            <p:nvSpPr>
              <p:cNvPr id="79" name="Google Shape;79;p6"/>
              <p:cNvSpPr/>
              <p:nvPr/>
            </p:nvSpPr>
            <p:spPr>
              <a:xfrm>
                <a:off x="0" y="0"/>
                <a:ext cx="900153" cy="51231"/>
              </a:xfrm>
              <a:custGeom>
                <a:rect b="b" l="l" r="r" t="t"/>
                <a:pathLst>
                  <a:path extrusionOk="0" h="51231" w="900153">
                    <a:moveTo>
                      <a:pt x="0" y="0"/>
                    </a:moveTo>
                    <a:lnTo>
                      <a:pt x="900153" y="0"/>
                    </a:lnTo>
                    <a:lnTo>
                      <a:pt x="900153" y="51231"/>
                    </a:lnTo>
                    <a:lnTo>
                      <a:pt x="0" y="51231"/>
                    </a:lnTo>
                    <a:close/>
                  </a:path>
                </a:pathLst>
              </a:custGeom>
              <a:solidFill>
                <a:srgbClr val="FFFDFC"/>
              </a:solidFill>
              <a:ln>
                <a:noFill/>
              </a:ln>
            </p:spPr>
          </p:sp>
          <p:sp>
            <p:nvSpPr>
              <p:cNvPr id="80" name="Google Shape;80;p6"/>
              <p:cNvSpPr txBox="1"/>
              <p:nvPr/>
            </p:nvSpPr>
            <p:spPr>
              <a:xfrm>
                <a:off x="0" y="-38100"/>
                <a:ext cx="900300" cy="8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33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1" name="Google Shape;81;p6"/>
          <p:cNvGrpSpPr/>
          <p:nvPr/>
        </p:nvGrpSpPr>
        <p:grpSpPr>
          <a:xfrm>
            <a:off x="6385142" y="1856480"/>
            <a:ext cx="1711317" cy="3287008"/>
            <a:chOff x="6478599" y="1856480"/>
            <a:chExt cx="1711317" cy="3287008"/>
          </a:xfrm>
        </p:grpSpPr>
        <p:grpSp>
          <p:nvGrpSpPr>
            <p:cNvPr id="82" name="Google Shape;82;p6"/>
            <p:cNvGrpSpPr/>
            <p:nvPr/>
          </p:nvGrpSpPr>
          <p:grpSpPr>
            <a:xfrm>
              <a:off x="6478598" y="4422310"/>
              <a:ext cx="1704089" cy="721177"/>
              <a:chOff x="0" y="-38100"/>
              <a:chExt cx="897645" cy="379887"/>
            </a:xfrm>
          </p:grpSpPr>
          <p:sp>
            <p:nvSpPr>
              <p:cNvPr id="83" name="Google Shape;83;p6"/>
              <p:cNvSpPr/>
              <p:nvPr/>
            </p:nvSpPr>
            <p:spPr>
              <a:xfrm>
                <a:off x="0" y="0"/>
                <a:ext cx="897645" cy="341787"/>
              </a:xfrm>
              <a:custGeom>
                <a:rect b="b" l="l" r="r" t="t"/>
                <a:pathLst>
                  <a:path extrusionOk="0" h="341787" w="897645">
                    <a:moveTo>
                      <a:pt x="0" y="0"/>
                    </a:moveTo>
                    <a:lnTo>
                      <a:pt x="897645" y="0"/>
                    </a:lnTo>
                    <a:lnTo>
                      <a:pt x="897645" y="341787"/>
                    </a:lnTo>
                    <a:lnTo>
                      <a:pt x="0" y="341787"/>
                    </a:lnTo>
                    <a:close/>
                  </a:path>
                </a:pathLst>
              </a:custGeom>
              <a:solidFill>
                <a:srgbClr val="637D89"/>
              </a:solidFill>
              <a:ln>
                <a:noFill/>
              </a:ln>
            </p:spPr>
          </p:sp>
          <p:sp>
            <p:nvSpPr>
              <p:cNvPr id="84" name="Google Shape;84;p6"/>
              <p:cNvSpPr txBox="1"/>
              <p:nvPr/>
            </p:nvSpPr>
            <p:spPr>
              <a:xfrm>
                <a:off x="0" y="-38100"/>
                <a:ext cx="897600" cy="37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3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" name="Google Shape;85;p6"/>
            <p:cNvGrpSpPr/>
            <p:nvPr/>
          </p:nvGrpSpPr>
          <p:grpSpPr>
            <a:xfrm>
              <a:off x="6480786" y="4388063"/>
              <a:ext cx="1709130" cy="169726"/>
              <a:chOff x="0" y="-38100"/>
              <a:chExt cx="900300" cy="89400"/>
            </a:xfrm>
          </p:grpSpPr>
          <p:sp>
            <p:nvSpPr>
              <p:cNvPr id="86" name="Google Shape;86;p6"/>
              <p:cNvSpPr/>
              <p:nvPr/>
            </p:nvSpPr>
            <p:spPr>
              <a:xfrm>
                <a:off x="0" y="0"/>
                <a:ext cx="900153" cy="51231"/>
              </a:xfrm>
              <a:custGeom>
                <a:rect b="b" l="l" r="r" t="t"/>
                <a:pathLst>
                  <a:path extrusionOk="0" h="51231" w="900153">
                    <a:moveTo>
                      <a:pt x="0" y="0"/>
                    </a:moveTo>
                    <a:lnTo>
                      <a:pt x="900153" y="0"/>
                    </a:lnTo>
                    <a:lnTo>
                      <a:pt x="900153" y="51231"/>
                    </a:lnTo>
                    <a:lnTo>
                      <a:pt x="0" y="51231"/>
                    </a:lnTo>
                    <a:close/>
                  </a:path>
                </a:pathLst>
              </a:custGeom>
              <a:solidFill>
                <a:srgbClr val="FFFDFC"/>
              </a:solidFill>
              <a:ln>
                <a:noFill/>
              </a:ln>
            </p:spPr>
          </p:sp>
          <p:sp>
            <p:nvSpPr>
              <p:cNvPr id="87" name="Google Shape;87;p6"/>
              <p:cNvSpPr txBox="1"/>
              <p:nvPr/>
            </p:nvSpPr>
            <p:spPr>
              <a:xfrm>
                <a:off x="0" y="-38100"/>
                <a:ext cx="900300" cy="8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33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" name="Google Shape;88;p6"/>
            <p:cNvGrpSpPr/>
            <p:nvPr/>
          </p:nvGrpSpPr>
          <p:grpSpPr>
            <a:xfrm>
              <a:off x="6480786" y="1856480"/>
              <a:ext cx="1709130" cy="169726"/>
              <a:chOff x="0" y="-38100"/>
              <a:chExt cx="900300" cy="89400"/>
            </a:xfrm>
          </p:grpSpPr>
          <p:sp>
            <p:nvSpPr>
              <p:cNvPr id="89" name="Google Shape;89;p6"/>
              <p:cNvSpPr/>
              <p:nvPr/>
            </p:nvSpPr>
            <p:spPr>
              <a:xfrm>
                <a:off x="0" y="0"/>
                <a:ext cx="900153" cy="51231"/>
              </a:xfrm>
              <a:custGeom>
                <a:rect b="b" l="l" r="r" t="t"/>
                <a:pathLst>
                  <a:path extrusionOk="0" h="51231" w="900153">
                    <a:moveTo>
                      <a:pt x="0" y="0"/>
                    </a:moveTo>
                    <a:lnTo>
                      <a:pt x="900153" y="0"/>
                    </a:lnTo>
                    <a:lnTo>
                      <a:pt x="900153" y="51231"/>
                    </a:lnTo>
                    <a:lnTo>
                      <a:pt x="0" y="51231"/>
                    </a:lnTo>
                    <a:close/>
                  </a:path>
                </a:pathLst>
              </a:custGeom>
              <a:solidFill>
                <a:srgbClr val="FFFDFC"/>
              </a:solidFill>
              <a:ln>
                <a:noFill/>
              </a:ln>
            </p:spPr>
          </p:sp>
          <p:sp>
            <p:nvSpPr>
              <p:cNvPr id="90" name="Google Shape;90;p6"/>
              <p:cNvSpPr txBox="1"/>
              <p:nvPr/>
            </p:nvSpPr>
            <p:spPr>
              <a:xfrm>
                <a:off x="0" y="-38100"/>
                <a:ext cx="900300" cy="8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33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3" name="Google Shape;9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4" name="Google Shape;94;p7"/>
          <p:cNvGrpSpPr/>
          <p:nvPr/>
        </p:nvGrpSpPr>
        <p:grpSpPr>
          <a:xfrm>
            <a:off x="1049729" y="4540955"/>
            <a:ext cx="1709130" cy="169726"/>
            <a:chOff x="0" y="-38100"/>
            <a:chExt cx="900300" cy="89400"/>
          </a:xfrm>
        </p:grpSpPr>
        <p:sp>
          <p:nvSpPr>
            <p:cNvPr id="95" name="Google Shape;95;p7"/>
            <p:cNvSpPr/>
            <p:nvPr/>
          </p:nvSpPr>
          <p:spPr>
            <a:xfrm>
              <a:off x="0" y="0"/>
              <a:ext cx="900153" cy="51231"/>
            </a:xfrm>
            <a:custGeom>
              <a:rect b="b" l="l" r="r" t="t"/>
              <a:pathLst>
                <a:path extrusionOk="0" h="51231" w="900153">
                  <a:moveTo>
                    <a:pt x="0" y="0"/>
                  </a:moveTo>
                  <a:lnTo>
                    <a:pt x="900153" y="0"/>
                  </a:lnTo>
                  <a:lnTo>
                    <a:pt x="900153" y="51231"/>
                  </a:lnTo>
                  <a:lnTo>
                    <a:pt x="0" y="51231"/>
                  </a:lnTo>
                  <a:close/>
                </a:path>
              </a:pathLst>
            </a:custGeom>
            <a:solidFill>
              <a:srgbClr val="FFFDFC"/>
            </a:solidFill>
            <a:ln>
              <a:noFill/>
            </a:ln>
          </p:spPr>
        </p:sp>
        <p:sp>
          <p:nvSpPr>
            <p:cNvPr id="96" name="Google Shape;96;p7"/>
            <p:cNvSpPr txBox="1"/>
            <p:nvPr/>
          </p:nvSpPr>
          <p:spPr>
            <a:xfrm>
              <a:off x="0" y="-38100"/>
              <a:ext cx="900300" cy="8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7"/>
          <p:cNvGrpSpPr/>
          <p:nvPr/>
        </p:nvGrpSpPr>
        <p:grpSpPr>
          <a:xfrm>
            <a:off x="3718529" y="4540955"/>
            <a:ext cx="1709130" cy="169726"/>
            <a:chOff x="0" y="-38100"/>
            <a:chExt cx="900300" cy="89400"/>
          </a:xfrm>
        </p:grpSpPr>
        <p:sp>
          <p:nvSpPr>
            <p:cNvPr id="98" name="Google Shape;98;p7"/>
            <p:cNvSpPr/>
            <p:nvPr/>
          </p:nvSpPr>
          <p:spPr>
            <a:xfrm>
              <a:off x="0" y="0"/>
              <a:ext cx="900153" cy="51231"/>
            </a:xfrm>
            <a:custGeom>
              <a:rect b="b" l="l" r="r" t="t"/>
              <a:pathLst>
                <a:path extrusionOk="0" h="51231" w="900153">
                  <a:moveTo>
                    <a:pt x="0" y="0"/>
                  </a:moveTo>
                  <a:lnTo>
                    <a:pt x="900153" y="0"/>
                  </a:lnTo>
                  <a:lnTo>
                    <a:pt x="900153" y="51231"/>
                  </a:lnTo>
                  <a:lnTo>
                    <a:pt x="0" y="51231"/>
                  </a:lnTo>
                  <a:close/>
                </a:path>
              </a:pathLst>
            </a:custGeom>
            <a:solidFill>
              <a:srgbClr val="FFFDFC"/>
            </a:solidFill>
            <a:ln>
              <a:noFill/>
            </a:ln>
          </p:spPr>
        </p:sp>
        <p:sp>
          <p:nvSpPr>
            <p:cNvPr id="99" name="Google Shape;99;p7"/>
            <p:cNvSpPr txBox="1"/>
            <p:nvPr/>
          </p:nvSpPr>
          <p:spPr>
            <a:xfrm>
              <a:off x="0" y="-38100"/>
              <a:ext cx="900300" cy="8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7"/>
          <p:cNvGrpSpPr/>
          <p:nvPr/>
        </p:nvGrpSpPr>
        <p:grpSpPr>
          <a:xfrm>
            <a:off x="6387329" y="4540955"/>
            <a:ext cx="1709130" cy="169726"/>
            <a:chOff x="0" y="-38100"/>
            <a:chExt cx="900300" cy="89400"/>
          </a:xfrm>
        </p:grpSpPr>
        <p:sp>
          <p:nvSpPr>
            <p:cNvPr id="101" name="Google Shape;101;p7"/>
            <p:cNvSpPr/>
            <p:nvPr/>
          </p:nvSpPr>
          <p:spPr>
            <a:xfrm>
              <a:off x="0" y="0"/>
              <a:ext cx="900153" cy="51231"/>
            </a:xfrm>
            <a:custGeom>
              <a:rect b="b" l="l" r="r" t="t"/>
              <a:pathLst>
                <a:path extrusionOk="0" h="51231" w="900153">
                  <a:moveTo>
                    <a:pt x="0" y="0"/>
                  </a:moveTo>
                  <a:lnTo>
                    <a:pt x="900153" y="0"/>
                  </a:lnTo>
                  <a:lnTo>
                    <a:pt x="900153" y="51231"/>
                  </a:lnTo>
                  <a:lnTo>
                    <a:pt x="0" y="51231"/>
                  </a:lnTo>
                  <a:close/>
                </a:path>
              </a:pathLst>
            </a:custGeom>
            <a:solidFill>
              <a:srgbClr val="FFFDFC"/>
            </a:solidFill>
            <a:ln>
              <a:noFill/>
            </a:ln>
          </p:spPr>
        </p:sp>
        <p:sp>
          <p:nvSpPr>
            <p:cNvPr id="102" name="Google Shape;102;p7"/>
            <p:cNvSpPr txBox="1"/>
            <p:nvPr/>
          </p:nvSpPr>
          <p:spPr>
            <a:xfrm>
              <a:off x="0" y="-38100"/>
              <a:ext cx="900300" cy="8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6" name="Google Shape;106;p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7" name="Google Shape;107;p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1" name="Google Shape;11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2" name="Google Shape;112;p9"/>
          <p:cNvGrpSpPr/>
          <p:nvPr/>
        </p:nvGrpSpPr>
        <p:grpSpPr>
          <a:xfrm>
            <a:off x="1051154" y="-90104"/>
            <a:ext cx="1704089" cy="721177"/>
            <a:chOff x="0" y="-38100"/>
            <a:chExt cx="897645" cy="379887"/>
          </a:xfrm>
        </p:grpSpPr>
        <p:sp>
          <p:nvSpPr>
            <p:cNvPr id="113" name="Google Shape;113;p9"/>
            <p:cNvSpPr/>
            <p:nvPr/>
          </p:nvSpPr>
          <p:spPr>
            <a:xfrm>
              <a:off x="0" y="0"/>
              <a:ext cx="897645" cy="341787"/>
            </a:xfrm>
            <a:custGeom>
              <a:rect b="b" l="l" r="r" t="t"/>
              <a:pathLst>
                <a:path extrusionOk="0" h="341787" w="897645">
                  <a:moveTo>
                    <a:pt x="0" y="0"/>
                  </a:moveTo>
                  <a:lnTo>
                    <a:pt x="897645" y="0"/>
                  </a:lnTo>
                  <a:lnTo>
                    <a:pt x="897645" y="341787"/>
                  </a:lnTo>
                  <a:lnTo>
                    <a:pt x="0" y="341787"/>
                  </a:lnTo>
                  <a:close/>
                </a:path>
              </a:pathLst>
            </a:custGeom>
            <a:solidFill>
              <a:srgbClr val="637D89"/>
            </a:solidFill>
            <a:ln>
              <a:noFill/>
            </a:ln>
          </p:spPr>
        </p:sp>
        <p:sp>
          <p:nvSpPr>
            <p:cNvPr id="114" name="Google Shape;114;p9"/>
            <p:cNvSpPr txBox="1"/>
            <p:nvPr/>
          </p:nvSpPr>
          <p:spPr>
            <a:xfrm>
              <a:off x="0" y="-38100"/>
              <a:ext cx="897600" cy="3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9"/>
          <p:cNvGrpSpPr/>
          <p:nvPr/>
        </p:nvGrpSpPr>
        <p:grpSpPr>
          <a:xfrm>
            <a:off x="3719954" y="-90104"/>
            <a:ext cx="1704089" cy="721177"/>
            <a:chOff x="0" y="-38100"/>
            <a:chExt cx="897645" cy="379887"/>
          </a:xfrm>
        </p:grpSpPr>
        <p:sp>
          <p:nvSpPr>
            <p:cNvPr id="116" name="Google Shape;116;p9"/>
            <p:cNvSpPr/>
            <p:nvPr/>
          </p:nvSpPr>
          <p:spPr>
            <a:xfrm>
              <a:off x="0" y="0"/>
              <a:ext cx="897645" cy="341787"/>
            </a:xfrm>
            <a:custGeom>
              <a:rect b="b" l="l" r="r" t="t"/>
              <a:pathLst>
                <a:path extrusionOk="0" h="341787" w="897645">
                  <a:moveTo>
                    <a:pt x="0" y="0"/>
                  </a:moveTo>
                  <a:lnTo>
                    <a:pt x="897645" y="0"/>
                  </a:lnTo>
                  <a:lnTo>
                    <a:pt x="897645" y="341787"/>
                  </a:lnTo>
                  <a:lnTo>
                    <a:pt x="0" y="341787"/>
                  </a:lnTo>
                  <a:close/>
                </a:path>
              </a:pathLst>
            </a:custGeom>
            <a:solidFill>
              <a:srgbClr val="637D89"/>
            </a:solidFill>
            <a:ln>
              <a:noFill/>
            </a:ln>
          </p:spPr>
        </p:sp>
        <p:sp>
          <p:nvSpPr>
            <p:cNvPr id="117" name="Google Shape;117;p9"/>
            <p:cNvSpPr txBox="1"/>
            <p:nvPr/>
          </p:nvSpPr>
          <p:spPr>
            <a:xfrm>
              <a:off x="0" y="-38100"/>
              <a:ext cx="897600" cy="3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9"/>
          <p:cNvGrpSpPr/>
          <p:nvPr/>
        </p:nvGrpSpPr>
        <p:grpSpPr>
          <a:xfrm>
            <a:off x="6388754" y="-90104"/>
            <a:ext cx="1704089" cy="721177"/>
            <a:chOff x="0" y="-38100"/>
            <a:chExt cx="897645" cy="379887"/>
          </a:xfrm>
        </p:grpSpPr>
        <p:sp>
          <p:nvSpPr>
            <p:cNvPr id="119" name="Google Shape;119;p9"/>
            <p:cNvSpPr/>
            <p:nvPr/>
          </p:nvSpPr>
          <p:spPr>
            <a:xfrm>
              <a:off x="0" y="0"/>
              <a:ext cx="897645" cy="341787"/>
            </a:xfrm>
            <a:custGeom>
              <a:rect b="b" l="l" r="r" t="t"/>
              <a:pathLst>
                <a:path extrusionOk="0" h="341787" w="897645">
                  <a:moveTo>
                    <a:pt x="0" y="0"/>
                  </a:moveTo>
                  <a:lnTo>
                    <a:pt x="897645" y="0"/>
                  </a:lnTo>
                  <a:lnTo>
                    <a:pt x="897645" y="341787"/>
                  </a:lnTo>
                  <a:lnTo>
                    <a:pt x="0" y="341787"/>
                  </a:lnTo>
                  <a:close/>
                </a:path>
              </a:pathLst>
            </a:custGeom>
            <a:solidFill>
              <a:srgbClr val="637D89"/>
            </a:solidFill>
            <a:ln>
              <a:noFill/>
            </a:ln>
          </p:spPr>
        </p:sp>
        <p:sp>
          <p:nvSpPr>
            <p:cNvPr id="120" name="Google Shape;120;p9"/>
            <p:cNvSpPr txBox="1"/>
            <p:nvPr/>
          </p:nvSpPr>
          <p:spPr>
            <a:xfrm>
              <a:off x="0" y="-38100"/>
              <a:ext cx="897600" cy="3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ranth"/>
              <a:buNone/>
              <a:defRPr b="1" sz="2800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maranth"/>
              <a:buChar char="●"/>
              <a:defRPr b="1" sz="1800">
                <a:solidFill>
                  <a:schemeClr val="dk2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veat"/>
              <a:buChar char="○"/>
              <a:defRPr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maranth"/>
              <a:buChar char="■"/>
              <a:defRPr>
                <a:solidFill>
                  <a:schemeClr val="dk2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maranth"/>
              <a:buChar char="●"/>
              <a:defRPr>
                <a:solidFill>
                  <a:schemeClr val="dk2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maranth"/>
              <a:buChar char="○"/>
              <a:defRPr>
                <a:solidFill>
                  <a:schemeClr val="dk2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maranth"/>
              <a:buChar char="■"/>
              <a:defRPr>
                <a:solidFill>
                  <a:schemeClr val="dk2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maranth"/>
              <a:buChar char="●"/>
              <a:defRPr>
                <a:solidFill>
                  <a:schemeClr val="dk2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maranth"/>
              <a:buChar char="○"/>
              <a:defRPr>
                <a:solidFill>
                  <a:schemeClr val="dk2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maranth"/>
              <a:buChar char="■"/>
              <a:defRPr>
                <a:solidFill>
                  <a:schemeClr val="dk2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4.jpg"/><Relationship Id="rId5" Type="http://schemas.openxmlformats.org/officeDocument/2006/relationships/image" Target="../media/image9.jpg"/><Relationship Id="rId6" Type="http://schemas.openxmlformats.org/officeDocument/2006/relationships/image" Target="../media/image13.jpg"/><Relationship Id="rId7" Type="http://schemas.openxmlformats.org/officeDocument/2006/relationships/image" Target="../media/image3.jpg"/><Relationship Id="rId8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16.jpg"/><Relationship Id="rId5" Type="http://schemas.openxmlformats.org/officeDocument/2006/relationships/image" Target="../media/image5.jpg"/><Relationship Id="rId6" Type="http://schemas.openxmlformats.org/officeDocument/2006/relationships/image" Target="../media/image14.jpg"/><Relationship Id="rId7" Type="http://schemas.openxmlformats.org/officeDocument/2006/relationships/image" Target="../media/image21.png"/><Relationship Id="rId8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10.jpg"/><Relationship Id="rId6" Type="http://schemas.openxmlformats.org/officeDocument/2006/relationships/image" Target="../media/image17.jpg"/><Relationship Id="rId7" Type="http://schemas.openxmlformats.org/officeDocument/2006/relationships/image" Target="../media/image19.jpg"/><Relationship Id="rId8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6550" y="-431700"/>
            <a:ext cx="10137068" cy="5702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11"/>
          <p:cNvGrpSpPr/>
          <p:nvPr/>
        </p:nvGrpSpPr>
        <p:grpSpPr>
          <a:xfrm>
            <a:off x="0" y="842070"/>
            <a:ext cx="9144000" cy="1824930"/>
            <a:chOff x="0" y="-38100"/>
            <a:chExt cx="4816593" cy="961280"/>
          </a:xfrm>
        </p:grpSpPr>
        <p:sp>
          <p:nvSpPr>
            <p:cNvPr id="129" name="Google Shape;129;p11"/>
            <p:cNvSpPr/>
            <p:nvPr/>
          </p:nvSpPr>
          <p:spPr>
            <a:xfrm>
              <a:off x="0" y="0"/>
              <a:ext cx="4816592" cy="923180"/>
            </a:xfrm>
            <a:custGeom>
              <a:rect b="b" l="l" r="r" t="t"/>
              <a:pathLst>
                <a:path extrusionOk="0" h="9231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3180"/>
                  </a:lnTo>
                  <a:lnTo>
                    <a:pt x="0" y="923180"/>
                  </a:lnTo>
                  <a:close/>
                </a:path>
              </a:pathLst>
            </a:custGeom>
            <a:noFill/>
            <a:ln>
              <a:noFill/>
            </a:ln>
          </p:spPr>
        </p:sp>
        <p:sp>
          <p:nvSpPr>
            <p:cNvPr id="130" name="Google Shape;130;p11"/>
            <p:cNvSpPr txBox="1"/>
            <p:nvPr/>
          </p:nvSpPr>
          <p:spPr>
            <a:xfrm>
              <a:off x="0" y="-38100"/>
              <a:ext cx="4816593" cy="961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11"/>
          <p:cNvGrpSpPr/>
          <p:nvPr/>
        </p:nvGrpSpPr>
        <p:grpSpPr>
          <a:xfrm>
            <a:off x="0" y="2594673"/>
            <a:ext cx="9143820" cy="229302"/>
            <a:chOff x="0" y="-38100"/>
            <a:chExt cx="4816593" cy="178584"/>
          </a:xfrm>
        </p:grpSpPr>
        <p:sp>
          <p:nvSpPr>
            <p:cNvPr id="132" name="Google Shape;132;p11"/>
            <p:cNvSpPr/>
            <p:nvPr/>
          </p:nvSpPr>
          <p:spPr>
            <a:xfrm>
              <a:off x="0" y="0"/>
              <a:ext cx="4816592" cy="140484"/>
            </a:xfrm>
            <a:custGeom>
              <a:rect b="b" l="l" r="r" t="t"/>
              <a:pathLst>
                <a:path extrusionOk="0" h="1404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484"/>
                  </a:lnTo>
                  <a:lnTo>
                    <a:pt x="0" y="140484"/>
                  </a:lnTo>
                  <a:close/>
                </a:path>
              </a:pathLst>
            </a:custGeom>
            <a:solidFill>
              <a:srgbClr val="783E04"/>
            </a:solidFill>
            <a:ln>
              <a:noFill/>
            </a:ln>
          </p:spPr>
        </p:sp>
        <p:sp>
          <p:nvSpPr>
            <p:cNvPr id="133" name="Google Shape;133;p11"/>
            <p:cNvSpPr txBox="1"/>
            <p:nvPr/>
          </p:nvSpPr>
          <p:spPr>
            <a:xfrm>
              <a:off x="0" y="-38100"/>
              <a:ext cx="4816593" cy="178584"/>
            </a:xfrm>
            <a:prstGeom prst="rect">
              <a:avLst/>
            </a:prstGeom>
            <a:solidFill>
              <a:srgbClr val="783E04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11"/>
          <p:cNvGrpSpPr/>
          <p:nvPr/>
        </p:nvGrpSpPr>
        <p:grpSpPr>
          <a:xfrm>
            <a:off x="0" y="575375"/>
            <a:ext cx="9143820" cy="266697"/>
            <a:chOff x="0" y="-38100"/>
            <a:chExt cx="4816593" cy="178584"/>
          </a:xfrm>
        </p:grpSpPr>
        <p:sp>
          <p:nvSpPr>
            <p:cNvPr id="135" name="Google Shape;135;p11"/>
            <p:cNvSpPr/>
            <p:nvPr/>
          </p:nvSpPr>
          <p:spPr>
            <a:xfrm>
              <a:off x="0" y="0"/>
              <a:ext cx="4816592" cy="140484"/>
            </a:xfrm>
            <a:custGeom>
              <a:rect b="b" l="l" r="r" t="t"/>
              <a:pathLst>
                <a:path extrusionOk="0" h="1404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484"/>
                  </a:lnTo>
                  <a:lnTo>
                    <a:pt x="0" y="140484"/>
                  </a:lnTo>
                  <a:close/>
                </a:path>
              </a:pathLst>
            </a:custGeom>
            <a:solidFill>
              <a:srgbClr val="783E04"/>
            </a:solidFill>
            <a:ln>
              <a:noFill/>
            </a:ln>
          </p:spPr>
        </p:sp>
        <p:sp>
          <p:nvSpPr>
            <p:cNvPr id="136" name="Google Shape;136;p11"/>
            <p:cNvSpPr txBox="1"/>
            <p:nvPr/>
          </p:nvSpPr>
          <p:spPr>
            <a:xfrm>
              <a:off x="0" y="-38100"/>
              <a:ext cx="4816593" cy="178584"/>
            </a:xfrm>
            <a:prstGeom prst="rect">
              <a:avLst/>
            </a:prstGeom>
            <a:solidFill>
              <a:srgbClr val="783E04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11"/>
          <p:cNvSpPr txBox="1"/>
          <p:nvPr/>
        </p:nvSpPr>
        <p:spPr>
          <a:xfrm>
            <a:off x="460025" y="935125"/>
            <a:ext cx="82239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rgbClr val="FFFFFF"/>
                </a:solidFill>
                <a:latin typeface="Amaranth"/>
                <a:ea typeface="Amaranth"/>
                <a:cs typeface="Amaranth"/>
                <a:sym typeface="Amaranth"/>
              </a:rPr>
              <a:t>EcoDrop</a:t>
            </a:r>
            <a:endParaRPr b="1" sz="4900">
              <a:solidFill>
                <a:srgbClr val="FFFFFF"/>
              </a:solidFill>
              <a:latin typeface="Amaranth"/>
              <a:ea typeface="Amaranth"/>
              <a:cs typeface="Amaranth"/>
              <a:sym typeface="Amaranth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rgbClr val="FFFFFF"/>
                </a:solidFill>
                <a:latin typeface="Amaranth"/>
                <a:ea typeface="Amaranth"/>
                <a:cs typeface="Amaranth"/>
                <a:sym typeface="Amaranth"/>
              </a:rPr>
              <a:t>Reverse Vending Machine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138" name="Google Shape;138;p11"/>
          <p:cNvSpPr txBox="1"/>
          <p:nvPr/>
        </p:nvSpPr>
        <p:spPr>
          <a:xfrm>
            <a:off x="3697672" y="676275"/>
            <a:ext cx="17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39" name="Google Shape;139;p11"/>
          <p:cNvSpPr txBox="1"/>
          <p:nvPr/>
        </p:nvSpPr>
        <p:spPr>
          <a:xfrm rot="-3841659">
            <a:off x="3196541" y="3037875"/>
            <a:ext cx="2127017" cy="18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maranth"/>
                <a:ea typeface="Amaranth"/>
                <a:cs typeface="Amaranth"/>
                <a:sym typeface="Amaranth"/>
              </a:rPr>
              <a:t>Presented by,</a:t>
            </a:r>
            <a:endParaRPr sz="1800">
              <a:solidFill>
                <a:schemeClr val="dk2"/>
              </a:solidFill>
              <a:latin typeface="Amaranth"/>
              <a:ea typeface="Amaranth"/>
              <a:cs typeface="Amaranth"/>
              <a:sym typeface="Amarant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maranth"/>
                <a:ea typeface="Amaranth"/>
                <a:cs typeface="Amaranth"/>
                <a:sym typeface="Amaranth"/>
              </a:rPr>
              <a:t>2</a:t>
            </a:r>
            <a:r>
              <a:rPr lang="en" sz="2200">
                <a:solidFill>
                  <a:schemeClr val="dk2"/>
                </a:solidFill>
                <a:latin typeface="Amaranth"/>
                <a:ea typeface="Amaranth"/>
                <a:cs typeface="Amaranth"/>
                <a:sym typeface="Amaranth"/>
              </a:rPr>
              <a:t>0210204060</a:t>
            </a:r>
            <a:endParaRPr sz="2200">
              <a:solidFill>
                <a:schemeClr val="dk2"/>
              </a:solidFill>
              <a:latin typeface="Amaranth"/>
              <a:ea typeface="Amaranth"/>
              <a:cs typeface="Amaranth"/>
              <a:sym typeface="Amarant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Amaranth"/>
                <a:ea typeface="Amaranth"/>
                <a:cs typeface="Amaranth"/>
                <a:sym typeface="Amaranth"/>
              </a:rPr>
              <a:t>20210204064</a:t>
            </a:r>
            <a:endParaRPr sz="2200">
              <a:solidFill>
                <a:schemeClr val="dk2"/>
              </a:solidFill>
              <a:latin typeface="Amaranth"/>
              <a:ea typeface="Amaranth"/>
              <a:cs typeface="Amaranth"/>
              <a:sym typeface="Amarant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Amaranth"/>
                <a:ea typeface="Amaranth"/>
                <a:cs typeface="Amaranth"/>
                <a:sym typeface="Amaranth"/>
              </a:rPr>
              <a:t>20210204073</a:t>
            </a:r>
            <a:endParaRPr sz="2200">
              <a:solidFill>
                <a:schemeClr val="dk2"/>
              </a:solidFill>
              <a:latin typeface="Amaranth"/>
              <a:ea typeface="Amaranth"/>
              <a:cs typeface="Amaranth"/>
              <a:sym typeface="Amarant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Amaranth"/>
                <a:ea typeface="Amaranth"/>
                <a:cs typeface="Amaranth"/>
                <a:sym typeface="Amaranth"/>
              </a:rPr>
              <a:t>20210204074</a:t>
            </a:r>
            <a:endParaRPr sz="2200">
              <a:solidFill>
                <a:schemeClr val="dk2"/>
              </a:solidFill>
              <a:latin typeface="Amaranth"/>
              <a:ea typeface="Amaranth"/>
              <a:cs typeface="Amaranth"/>
              <a:sym typeface="Amarant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maranth"/>
              <a:ea typeface="Amaranth"/>
              <a:cs typeface="Amaranth"/>
              <a:sym typeface="Amarant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maranth"/>
              <a:ea typeface="Amaranth"/>
              <a:cs typeface="Amaranth"/>
              <a:sym typeface="Amaranth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7EAC8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20"/>
          <p:cNvGrpSpPr/>
          <p:nvPr/>
        </p:nvGrpSpPr>
        <p:grpSpPr>
          <a:xfrm>
            <a:off x="0" y="3112530"/>
            <a:ext cx="9144000" cy="181222"/>
            <a:chOff x="0" y="-38100"/>
            <a:chExt cx="4816593" cy="95459"/>
          </a:xfrm>
        </p:grpSpPr>
        <p:sp>
          <p:nvSpPr>
            <p:cNvPr id="323" name="Google Shape;323;p20"/>
            <p:cNvSpPr/>
            <p:nvPr/>
          </p:nvSpPr>
          <p:spPr>
            <a:xfrm>
              <a:off x="0" y="0"/>
              <a:ext cx="4816592" cy="57359"/>
            </a:xfrm>
            <a:custGeom>
              <a:rect b="b" l="l" r="r" t="t"/>
              <a:pathLst>
                <a:path extrusionOk="0" h="5735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7359"/>
                  </a:lnTo>
                  <a:lnTo>
                    <a:pt x="0" y="57359"/>
                  </a:lnTo>
                  <a:close/>
                </a:path>
              </a:pathLst>
            </a:custGeom>
            <a:solidFill>
              <a:srgbClr val="637D89"/>
            </a:solidFill>
            <a:ln>
              <a:noFill/>
            </a:ln>
          </p:spPr>
        </p:sp>
        <p:sp>
          <p:nvSpPr>
            <p:cNvPr id="324" name="Google Shape;324;p20"/>
            <p:cNvSpPr txBox="1"/>
            <p:nvPr/>
          </p:nvSpPr>
          <p:spPr>
            <a:xfrm>
              <a:off x="0" y="-38100"/>
              <a:ext cx="4816593" cy="954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20"/>
          <p:cNvGrpSpPr/>
          <p:nvPr/>
        </p:nvGrpSpPr>
        <p:grpSpPr>
          <a:xfrm>
            <a:off x="0" y="4962278"/>
            <a:ext cx="9144000" cy="181222"/>
            <a:chOff x="0" y="-38100"/>
            <a:chExt cx="4816593" cy="95459"/>
          </a:xfrm>
        </p:grpSpPr>
        <p:sp>
          <p:nvSpPr>
            <p:cNvPr id="326" name="Google Shape;326;p20"/>
            <p:cNvSpPr/>
            <p:nvPr/>
          </p:nvSpPr>
          <p:spPr>
            <a:xfrm>
              <a:off x="0" y="0"/>
              <a:ext cx="4816592" cy="57359"/>
            </a:xfrm>
            <a:custGeom>
              <a:rect b="b" l="l" r="r" t="t"/>
              <a:pathLst>
                <a:path extrusionOk="0" h="5735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7359"/>
                  </a:lnTo>
                  <a:lnTo>
                    <a:pt x="0" y="57359"/>
                  </a:lnTo>
                  <a:close/>
                </a:path>
              </a:pathLst>
            </a:custGeom>
            <a:solidFill>
              <a:srgbClr val="637D89"/>
            </a:solidFill>
            <a:ln>
              <a:noFill/>
            </a:ln>
          </p:spPr>
        </p:sp>
        <p:sp>
          <p:nvSpPr>
            <p:cNvPr id="327" name="Google Shape;327;p20"/>
            <p:cNvSpPr txBox="1"/>
            <p:nvPr/>
          </p:nvSpPr>
          <p:spPr>
            <a:xfrm>
              <a:off x="0" y="-38100"/>
              <a:ext cx="4816593" cy="954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20"/>
          <p:cNvGrpSpPr/>
          <p:nvPr/>
        </p:nvGrpSpPr>
        <p:grpSpPr>
          <a:xfrm rot="10800000">
            <a:off x="514350" y="3184860"/>
            <a:ext cx="327222" cy="286319"/>
            <a:chOff x="0" y="0"/>
            <a:chExt cx="812800" cy="711200"/>
          </a:xfrm>
        </p:grpSpPr>
        <p:sp>
          <p:nvSpPr>
            <p:cNvPr id="329" name="Google Shape;329;p20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37D89"/>
            </a:solidFill>
            <a:ln>
              <a:noFill/>
            </a:ln>
          </p:spPr>
        </p:sp>
        <p:sp>
          <p:nvSpPr>
            <p:cNvPr id="330" name="Google Shape;330;p20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20"/>
          <p:cNvGrpSpPr/>
          <p:nvPr/>
        </p:nvGrpSpPr>
        <p:grpSpPr>
          <a:xfrm rot="10800000">
            <a:off x="2717557" y="3184860"/>
            <a:ext cx="327222" cy="286319"/>
            <a:chOff x="0" y="0"/>
            <a:chExt cx="812800" cy="711200"/>
          </a:xfrm>
        </p:grpSpPr>
        <p:sp>
          <p:nvSpPr>
            <p:cNvPr id="332" name="Google Shape;332;p20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37D89"/>
            </a:solidFill>
            <a:ln>
              <a:noFill/>
            </a:ln>
          </p:spPr>
        </p:sp>
        <p:sp>
          <p:nvSpPr>
            <p:cNvPr id="333" name="Google Shape;333;p20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20"/>
          <p:cNvGrpSpPr/>
          <p:nvPr/>
        </p:nvGrpSpPr>
        <p:grpSpPr>
          <a:xfrm rot="10800000">
            <a:off x="4902095" y="3184860"/>
            <a:ext cx="327221" cy="286319"/>
            <a:chOff x="0" y="0"/>
            <a:chExt cx="812800" cy="711200"/>
          </a:xfrm>
        </p:grpSpPr>
        <p:sp>
          <p:nvSpPr>
            <p:cNvPr id="335" name="Google Shape;335;p20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37D89"/>
            </a:solidFill>
            <a:ln>
              <a:noFill/>
            </a:ln>
          </p:spPr>
        </p:sp>
        <p:sp>
          <p:nvSpPr>
            <p:cNvPr id="336" name="Google Shape;336;p20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" name="Google Shape;337;p20"/>
          <p:cNvGrpSpPr/>
          <p:nvPr/>
        </p:nvGrpSpPr>
        <p:grpSpPr>
          <a:xfrm rot="10800000">
            <a:off x="7086633" y="3184860"/>
            <a:ext cx="327221" cy="286319"/>
            <a:chOff x="0" y="0"/>
            <a:chExt cx="812800" cy="711200"/>
          </a:xfrm>
        </p:grpSpPr>
        <p:sp>
          <p:nvSpPr>
            <p:cNvPr id="338" name="Google Shape;338;p20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37D89"/>
            </a:solidFill>
            <a:ln>
              <a:noFill/>
            </a:ln>
          </p:spPr>
        </p:sp>
        <p:sp>
          <p:nvSpPr>
            <p:cNvPr id="339" name="Google Shape;339;p20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20"/>
          <p:cNvSpPr txBox="1"/>
          <p:nvPr/>
        </p:nvSpPr>
        <p:spPr>
          <a:xfrm>
            <a:off x="534492" y="1509771"/>
            <a:ext cx="41778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900" u="none" cap="none" strike="noStrike">
                <a:solidFill>
                  <a:srgbClr val="FFFFFF"/>
                </a:solidFill>
                <a:latin typeface="Amaranth"/>
                <a:ea typeface="Amaranth"/>
                <a:cs typeface="Amaranth"/>
                <a:sym typeface="Amaranth"/>
              </a:rPr>
              <a:t>Write Your Topic or Idea</a:t>
            </a:r>
            <a:endParaRPr sz="700"/>
          </a:p>
        </p:txBody>
      </p:sp>
      <p:sp>
        <p:nvSpPr>
          <p:cNvPr id="341" name="Google Shape;341;p20"/>
          <p:cNvSpPr txBox="1"/>
          <p:nvPr/>
        </p:nvSpPr>
        <p:spPr>
          <a:xfrm>
            <a:off x="1465768" y="4343273"/>
            <a:ext cx="1768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42" name="Google Shape;342;p20"/>
          <p:cNvSpPr txBox="1"/>
          <p:nvPr/>
        </p:nvSpPr>
        <p:spPr>
          <a:xfrm>
            <a:off x="438575" y="3707150"/>
            <a:ext cx="176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Caveat Brush"/>
                <a:ea typeface="Caveat Brush"/>
                <a:cs typeface="Caveat Brush"/>
                <a:sym typeface="Caveat Brush"/>
              </a:rPr>
              <a:t>UX DESIGN</a:t>
            </a:r>
            <a:r>
              <a:rPr lang="en" sz="200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 </a:t>
            </a:r>
            <a:endParaRPr sz="1500"/>
          </a:p>
        </p:txBody>
      </p:sp>
      <p:sp>
        <p:nvSpPr>
          <p:cNvPr id="343" name="Google Shape;343;p20"/>
          <p:cNvSpPr txBox="1"/>
          <p:nvPr/>
        </p:nvSpPr>
        <p:spPr>
          <a:xfrm>
            <a:off x="2717550" y="3760975"/>
            <a:ext cx="2402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Caveat Brush"/>
                <a:ea typeface="Caveat Brush"/>
                <a:cs typeface="Caveat Brush"/>
                <a:sym typeface="Caveat Brush"/>
              </a:rPr>
              <a:t>ENVIRONMENTAL SCIENCE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344" name="Google Shape;344;p20"/>
          <p:cNvGrpSpPr/>
          <p:nvPr/>
        </p:nvGrpSpPr>
        <p:grpSpPr>
          <a:xfrm>
            <a:off x="0" y="0"/>
            <a:ext cx="9144000" cy="3294080"/>
            <a:chOff x="0" y="0"/>
            <a:chExt cx="9144000" cy="3294080"/>
          </a:xfrm>
        </p:grpSpPr>
        <p:pic>
          <p:nvPicPr>
            <p:cNvPr id="345" name="Google Shape;345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320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346;p20"/>
            <p:cNvSpPr/>
            <p:nvPr/>
          </p:nvSpPr>
          <p:spPr>
            <a:xfrm>
              <a:off x="0" y="3184860"/>
              <a:ext cx="9144000" cy="109220"/>
            </a:xfrm>
            <a:custGeom>
              <a:rect b="b" l="l" r="r" t="t"/>
              <a:pathLst>
                <a:path extrusionOk="0" h="109220" w="9144000">
                  <a:moveTo>
                    <a:pt x="9143998" y="108891"/>
                  </a:moveTo>
                  <a:lnTo>
                    <a:pt x="0" y="108891"/>
                  </a:lnTo>
                  <a:lnTo>
                    <a:pt x="0" y="0"/>
                  </a:lnTo>
                  <a:lnTo>
                    <a:pt x="9143998" y="0"/>
                  </a:lnTo>
                  <a:lnTo>
                    <a:pt x="9143998" y="108891"/>
                  </a:lnTo>
                  <a:close/>
                </a:path>
              </a:pathLst>
            </a:custGeom>
            <a:solidFill>
              <a:srgbClr val="637D8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0"/>
          <p:cNvSpPr txBox="1"/>
          <p:nvPr/>
        </p:nvSpPr>
        <p:spPr>
          <a:xfrm>
            <a:off x="414663" y="1897925"/>
            <a:ext cx="8639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Multidisciplinary Contribution</a:t>
            </a:r>
            <a:endParaRPr b="1" sz="4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8" name="Google Shape;348;p20"/>
          <p:cNvSpPr txBox="1"/>
          <p:nvPr/>
        </p:nvSpPr>
        <p:spPr>
          <a:xfrm>
            <a:off x="1054275" y="4353975"/>
            <a:ext cx="229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Caveat Brush"/>
                <a:ea typeface="Caveat Brush"/>
                <a:cs typeface="Caveat Brush"/>
                <a:sym typeface="Caveat Brush"/>
              </a:rPr>
              <a:t>INDUSTRIAL DESIGN</a:t>
            </a:r>
            <a:endParaRPr sz="1500"/>
          </a:p>
        </p:txBody>
      </p:sp>
      <p:sp>
        <p:nvSpPr>
          <p:cNvPr id="349" name="Google Shape;349;p20"/>
          <p:cNvSpPr txBox="1"/>
          <p:nvPr/>
        </p:nvSpPr>
        <p:spPr>
          <a:xfrm>
            <a:off x="3463125" y="4375238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Caveat Brush"/>
                <a:ea typeface="Caveat Brush"/>
                <a:cs typeface="Caveat Brush"/>
                <a:sym typeface="Caveat Brush"/>
              </a:rPr>
              <a:t>BUSINESS &amp; MARKETING</a:t>
            </a:r>
            <a:r>
              <a:rPr lang="en" sz="200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 </a:t>
            </a:r>
            <a:endParaRPr sz="1500"/>
          </a:p>
        </p:txBody>
      </p:sp>
      <p:sp>
        <p:nvSpPr>
          <p:cNvPr id="350" name="Google Shape;350;p20"/>
          <p:cNvSpPr txBox="1"/>
          <p:nvPr/>
        </p:nvSpPr>
        <p:spPr>
          <a:xfrm>
            <a:off x="5769825" y="3788200"/>
            <a:ext cx="279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Caveat Brush"/>
                <a:ea typeface="Caveat Brush"/>
                <a:cs typeface="Caveat Brush"/>
                <a:sym typeface="Caveat Brush"/>
              </a:rPr>
              <a:t>SAFETY AND REGULATION</a:t>
            </a:r>
            <a:endParaRPr sz="1500"/>
          </a:p>
        </p:txBody>
      </p:sp>
      <p:sp>
        <p:nvSpPr>
          <p:cNvPr id="351" name="Google Shape;351;p20"/>
          <p:cNvSpPr txBox="1"/>
          <p:nvPr/>
        </p:nvSpPr>
        <p:spPr>
          <a:xfrm>
            <a:off x="6233875" y="4413025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Caveat Brush"/>
                <a:ea typeface="Caveat Brush"/>
                <a:cs typeface="Caveat Brush"/>
                <a:sym typeface="Caveat Brush"/>
              </a:rPr>
              <a:t>ELECTRICAL ENGINEERING</a:t>
            </a:r>
            <a:endParaRPr sz="1500"/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6F497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1"/>
          <p:cNvPicPr preferRelativeResize="0"/>
          <p:nvPr/>
        </p:nvPicPr>
        <p:blipFill rotWithShape="1">
          <a:blip r:embed="rId3">
            <a:alphaModFix/>
          </a:blip>
          <a:srcRect b="2509" l="45761" r="3690" t="-2510"/>
          <a:stretch/>
        </p:blipFill>
        <p:spPr>
          <a:xfrm>
            <a:off x="5114925" y="66850"/>
            <a:ext cx="4028250" cy="50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1"/>
          <p:cNvSpPr txBox="1"/>
          <p:nvPr/>
        </p:nvSpPr>
        <p:spPr>
          <a:xfrm>
            <a:off x="-4400" y="198025"/>
            <a:ext cx="5114100" cy="3909600"/>
          </a:xfrm>
          <a:prstGeom prst="rect">
            <a:avLst/>
          </a:prstGeom>
          <a:solidFill>
            <a:srgbClr val="86F497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rgbClr val="783E0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rgbClr val="274E1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508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274E13"/>
                </a:solidFill>
                <a:latin typeface="Tahoma"/>
                <a:ea typeface="Tahoma"/>
                <a:cs typeface="Tahoma"/>
                <a:sym typeface="Tahoma"/>
              </a:rPr>
              <a:t>Let’s transform waste into opportunity, one bottle at a time !</a:t>
            </a:r>
            <a:endParaRPr b="1" sz="4300">
              <a:solidFill>
                <a:srgbClr val="FFFFFF"/>
              </a:solidFill>
              <a:latin typeface="Amaranth"/>
              <a:ea typeface="Amaranth"/>
              <a:cs typeface="Amaranth"/>
              <a:sym typeface="Amaranth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 rot="5400000">
            <a:off x="7087887" y="2971678"/>
            <a:ext cx="198024" cy="4145621"/>
            <a:chOff x="0" y="-38100"/>
            <a:chExt cx="65204" cy="1365038"/>
          </a:xfrm>
        </p:grpSpPr>
        <p:sp>
          <p:nvSpPr>
            <p:cNvPr id="359" name="Google Shape;359;p21"/>
            <p:cNvSpPr/>
            <p:nvPr/>
          </p:nvSpPr>
          <p:spPr>
            <a:xfrm>
              <a:off x="0" y="0"/>
              <a:ext cx="65204" cy="1326938"/>
            </a:xfrm>
            <a:custGeom>
              <a:rect b="b" l="l" r="r" t="t"/>
              <a:pathLst>
                <a:path extrusionOk="0" h="1326938" w="65204">
                  <a:moveTo>
                    <a:pt x="0" y="0"/>
                  </a:moveTo>
                  <a:lnTo>
                    <a:pt x="65204" y="0"/>
                  </a:lnTo>
                  <a:lnTo>
                    <a:pt x="65204" y="1326938"/>
                  </a:lnTo>
                  <a:lnTo>
                    <a:pt x="0" y="1326938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</p:sp>
        <p:sp>
          <p:nvSpPr>
            <p:cNvPr id="360" name="Google Shape;360;p21"/>
            <p:cNvSpPr txBox="1"/>
            <p:nvPr/>
          </p:nvSpPr>
          <p:spPr>
            <a:xfrm>
              <a:off x="0" y="-38100"/>
              <a:ext cx="65204" cy="1365038"/>
            </a:xfrm>
            <a:prstGeom prst="rect">
              <a:avLst/>
            </a:prstGeom>
            <a:solidFill>
              <a:srgbClr val="274E13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21"/>
          <p:cNvGrpSpPr/>
          <p:nvPr/>
        </p:nvGrpSpPr>
        <p:grpSpPr>
          <a:xfrm rot="5400000">
            <a:off x="2453635" y="-2453634"/>
            <a:ext cx="198025" cy="5105293"/>
            <a:chOff x="0" y="-38100"/>
            <a:chExt cx="65204" cy="1722027"/>
          </a:xfrm>
        </p:grpSpPr>
        <p:sp>
          <p:nvSpPr>
            <p:cNvPr id="362" name="Google Shape;362;p21"/>
            <p:cNvSpPr/>
            <p:nvPr/>
          </p:nvSpPr>
          <p:spPr>
            <a:xfrm>
              <a:off x="0" y="0"/>
              <a:ext cx="65204" cy="1683927"/>
            </a:xfrm>
            <a:custGeom>
              <a:rect b="b" l="l" r="r" t="t"/>
              <a:pathLst>
                <a:path extrusionOk="0" h="1683927" w="65204">
                  <a:moveTo>
                    <a:pt x="0" y="0"/>
                  </a:moveTo>
                  <a:lnTo>
                    <a:pt x="65204" y="0"/>
                  </a:lnTo>
                  <a:lnTo>
                    <a:pt x="65204" y="1683927"/>
                  </a:lnTo>
                  <a:lnTo>
                    <a:pt x="0" y="1683927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</p:sp>
        <p:sp>
          <p:nvSpPr>
            <p:cNvPr id="363" name="Google Shape;363;p21"/>
            <p:cNvSpPr txBox="1"/>
            <p:nvPr/>
          </p:nvSpPr>
          <p:spPr>
            <a:xfrm>
              <a:off x="0" y="-38100"/>
              <a:ext cx="65100" cy="1722000"/>
            </a:xfrm>
            <a:prstGeom prst="rect">
              <a:avLst/>
            </a:prstGeom>
            <a:solidFill>
              <a:srgbClr val="274E13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B1F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22"/>
          <p:cNvGrpSpPr/>
          <p:nvPr/>
        </p:nvGrpSpPr>
        <p:grpSpPr>
          <a:xfrm>
            <a:off x="0" y="-72330"/>
            <a:ext cx="9144000" cy="339030"/>
            <a:chOff x="0" y="-38100"/>
            <a:chExt cx="4816593" cy="178584"/>
          </a:xfrm>
        </p:grpSpPr>
        <p:sp>
          <p:nvSpPr>
            <p:cNvPr id="369" name="Google Shape;369;p22"/>
            <p:cNvSpPr/>
            <p:nvPr/>
          </p:nvSpPr>
          <p:spPr>
            <a:xfrm>
              <a:off x="0" y="0"/>
              <a:ext cx="4816592" cy="140484"/>
            </a:xfrm>
            <a:custGeom>
              <a:rect b="b" l="l" r="r" t="t"/>
              <a:pathLst>
                <a:path extrusionOk="0" h="1404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484"/>
                  </a:lnTo>
                  <a:lnTo>
                    <a:pt x="0" y="140484"/>
                  </a:lnTo>
                  <a:close/>
                </a:path>
              </a:pathLst>
            </a:custGeom>
            <a:solidFill>
              <a:srgbClr val="A543DC"/>
            </a:solidFill>
            <a:ln>
              <a:noFill/>
            </a:ln>
          </p:spPr>
        </p:sp>
        <p:sp>
          <p:nvSpPr>
            <p:cNvPr id="370" name="Google Shape;370;p22"/>
            <p:cNvSpPr txBox="1"/>
            <p:nvPr/>
          </p:nvSpPr>
          <p:spPr>
            <a:xfrm>
              <a:off x="0" y="-38100"/>
              <a:ext cx="4816593" cy="178584"/>
            </a:xfrm>
            <a:prstGeom prst="rect">
              <a:avLst/>
            </a:prstGeom>
            <a:solidFill>
              <a:srgbClr val="A543DC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22"/>
          <p:cNvGrpSpPr/>
          <p:nvPr/>
        </p:nvGrpSpPr>
        <p:grpSpPr>
          <a:xfrm>
            <a:off x="0" y="4817039"/>
            <a:ext cx="9144000" cy="339030"/>
            <a:chOff x="0" y="-38100"/>
            <a:chExt cx="4816593" cy="178584"/>
          </a:xfrm>
        </p:grpSpPr>
        <p:sp>
          <p:nvSpPr>
            <p:cNvPr id="372" name="Google Shape;372;p22"/>
            <p:cNvSpPr/>
            <p:nvPr/>
          </p:nvSpPr>
          <p:spPr>
            <a:xfrm>
              <a:off x="0" y="0"/>
              <a:ext cx="4816592" cy="140484"/>
            </a:xfrm>
            <a:custGeom>
              <a:rect b="b" l="l" r="r" t="t"/>
              <a:pathLst>
                <a:path extrusionOk="0" h="1404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484"/>
                  </a:lnTo>
                  <a:lnTo>
                    <a:pt x="0" y="140484"/>
                  </a:lnTo>
                  <a:close/>
                </a:path>
              </a:pathLst>
            </a:custGeom>
            <a:solidFill>
              <a:srgbClr val="A543DC"/>
            </a:solidFill>
            <a:ln>
              <a:noFill/>
            </a:ln>
          </p:spPr>
        </p:sp>
        <p:sp>
          <p:nvSpPr>
            <p:cNvPr id="373" name="Google Shape;373;p22"/>
            <p:cNvSpPr txBox="1"/>
            <p:nvPr/>
          </p:nvSpPr>
          <p:spPr>
            <a:xfrm>
              <a:off x="0" y="-38100"/>
              <a:ext cx="4816593" cy="178584"/>
            </a:xfrm>
            <a:prstGeom prst="rect">
              <a:avLst/>
            </a:prstGeom>
            <a:solidFill>
              <a:srgbClr val="A543DC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22"/>
          <p:cNvSpPr txBox="1"/>
          <p:nvPr/>
        </p:nvSpPr>
        <p:spPr>
          <a:xfrm>
            <a:off x="1935775" y="1841100"/>
            <a:ext cx="5616300" cy="1461300"/>
          </a:xfrm>
          <a:prstGeom prst="rect">
            <a:avLst/>
          </a:prstGeom>
          <a:solidFill>
            <a:srgbClr val="C3B1F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A543DC"/>
                </a:solidFill>
                <a:latin typeface="Tahoma"/>
                <a:ea typeface="Tahoma"/>
                <a:cs typeface="Tahoma"/>
                <a:sym typeface="Tahoma"/>
              </a:rPr>
              <a:t>THANK YOU</a:t>
            </a:r>
            <a:endParaRPr sz="1800">
              <a:solidFill>
                <a:srgbClr val="A543DC"/>
              </a:solidFill>
              <a:latin typeface="Amaranth"/>
              <a:ea typeface="Amaranth"/>
              <a:cs typeface="Amaranth"/>
              <a:sym typeface="Amarant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maranth"/>
              <a:ea typeface="Amaranth"/>
              <a:cs typeface="Amaranth"/>
              <a:sym typeface="Amaranth"/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D3E7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2"/>
          <p:cNvPicPr preferRelativeResize="0"/>
          <p:nvPr/>
        </p:nvPicPr>
        <p:blipFill rotWithShape="1">
          <a:blip r:embed="rId3">
            <a:alphaModFix/>
          </a:blip>
          <a:srcRect b="0" l="24018" r="36471" t="0"/>
          <a:stretch/>
        </p:blipFill>
        <p:spPr>
          <a:xfrm>
            <a:off x="0" y="-136671"/>
            <a:ext cx="3819523" cy="54168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2"/>
          <p:cNvGrpSpPr/>
          <p:nvPr/>
        </p:nvGrpSpPr>
        <p:grpSpPr>
          <a:xfrm>
            <a:off x="-1581150" y="-84824"/>
            <a:ext cx="10725150" cy="255588"/>
            <a:chOff x="0" y="-38100"/>
            <a:chExt cx="5649462" cy="134630"/>
          </a:xfrm>
        </p:grpSpPr>
        <p:sp>
          <p:nvSpPr>
            <p:cNvPr id="146" name="Google Shape;146;p12"/>
            <p:cNvSpPr/>
            <p:nvPr/>
          </p:nvSpPr>
          <p:spPr>
            <a:xfrm>
              <a:off x="0" y="0"/>
              <a:ext cx="5649462" cy="96530"/>
            </a:xfrm>
            <a:custGeom>
              <a:rect b="b" l="l" r="r" t="t"/>
              <a:pathLst>
                <a:path extrusionOk="0" h="96530" w="5649462">
                  <a:moveTo>
                    <a:pt x="0" y="0"/>
                  </a:moveTo>
                  <a:lnTo>
                    <a:pt x="5649462" y="0"/>
                  </a:lnTo>
                  <a:lnTo>
                    <a:pt x="5649462" y="96530"/>
                  </a:lnTo>
                  <a:lnTo>
                    <a:pt x="0" y="9653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</p:sp>
        <p:sp>
          <p:nvSpPr>
            <p:cNvPr id="147" name="Google Shape;147;p12"/>
            <p:cNvSpPr txBox="1"/>
            <p:nvPr/>
          </p:nvSpPr>
          <p:spPr>
            <a:xfrm>
              <a:off x="0" y="-38100"/>
              <a:ext cx="5649462" cy="13463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12"/>
          <p:cNvGrpSpPr/>
          <p:nvPr/>
        </p:nvGrpSpPr>
        <p:grpSpPr>
          <a:xfrm>
            <a:off x="3762400" y="2630681"/>
            <a:ext cx="5381518" cy="160605"/>
            <a:chOff x="0" y="-38100"/>
            <a:chExt cx="2834765" cy="84600"/>
          </a:xfrm>
        </p:grpSpPr>
        <p:sp>
          <p:nvSpPr>
            <p:cNvPr id="149" name="Google Shape;149;p12"/>
            <p:cNvSpPr/>
            <p:nvPr/>
          </p:nvSpPr>
          <p:spPr>
            <a:xfrm>
              <a:off x="0" y="0"/>
              <a:ext cx="2834765" cy="46357"/>
            </a:xfrm>
            <a:custGeom>
              <a:rect b="b" l="l" r="r" t="t"/>
              <a:pathLst>
                <a:path extrusionOk="0" h="46357" w="2834765">
                  <a:moveTo>
                    <a:pt x="0" y="0"/>
                  </a:moveTo>
                  <a:lnTo>
                    <a:pt x="2834765" y="0"/>
                  </a:lnTo>
                  <a:lnTo>
                    <a:pt x="2834765" y="46357"/>
                  </a:lnTo>
                  <a:lnTo>
                    <a:pt x="0" y="46357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</p:sp>
        <p:sp>
          <p:nvSpPr>
            <p:cNvPr id="150" name="Google Shape;150;p12"/>
            <p:cNvSpPr txBox="1"/>
            <p:nvPr/>
          </p:nvSpPr>
          <p:spPr>
            <a:xfrm>
              <a:off x="0" y="-38100"/>
              <a:ext cx="2834700" cy="846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" name="Google Shape;151;p12"/>
          <p:cNvGrpSpPr/>
          <p:nvPr/>
        </p:nvGrpSpPr>
        <p:grpSpPr>
          <a:xfrm>
            <a:off x="3819525" y="1900525"/>
            <a:ext cx="5381385" cy="771536"/>
            <a:chOff x="-1043908" y="-38104"/>
            <a:chExt cx="3035700" cy="288900"/>
          </a:xfrm>
        </p:grpSpPr>
        <p:sp>
          <p:nvSpPr>
            <p:cNvPr id="152" name="Google Shape;152;p12"/>
            <p:cNvSpPr/>
            <p:nvPr/>
          </p:nvSpPr>
          <p:spPr>
            <a:xfrm>
              <a:off x="0" y="0"/>
              <a:ext cx="1079893" cy="250697"/>
            </a:xfrm>
            <a:custGeom>
              <a:rect b="b" l="l" r="r" t="t"/>
              <a:pathLst>
                <a:path extrusionOk="0" h="250697" w="1079893">
                  <a:moveTo>
                    <a:pt x="0" y="0"/>
                  </a:moveTo>
                  <a:lnTo>
                    <a:pt x="1079893" y="0"/>
                  </a:lnTo>
                  <a:lnTo>
                    <a:pt x="1079893" y="250697"/>
                  </a:lnTo>
                  <a:lnTo>
                    <a:pt x="0" y="2506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3" name="Google Shape;153;p12"/>
            <p:cNvSpPr txBox="1"/>
            <p:nvPr/>
          </p:nvSpPr>
          <p:spPr>
            <a:xfrm>
              <a:off x="-1043908" y="-38104"/>
              <a:ext cx="3035700" cy="28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Caveat Brush"/>
                  <a:ea typeface="Caveat Brush"/>
                  <a:cs typeface="Caveat Brush"/>
                  <a:sym typeface="Caveat Brush"/>
                </a:rPr>
                <a:t>Bottles  found on streets, </a:t>
              </a:r>
              <a:r>
                <a:rPr b="0" i="0" lang="en" sz="1700" u="none" cap="none" strike="noStrike">
                  <a:solidFill>
                    <a:schemeClr val="accent2"/>
                  </a:solidFill>
                  <a:latin typeface="Caveat Brush"/>
                  <a:ea typeface="Caveat Brush"/>
                  <a:cs typeface="Caveat Brush"/>
                  <a:sym typeface="Caveat Brush"/>
                </a:rPr>
                <a:t>landfills, floating on oceans, or rivers and on sidewalks</a:t>
              </a:r>
              <a:r>
                <a:rPr lang="en" sz="1700">
                  <a:solidFill>
                    <a:schemeClr val="accent2"/>
                  </a:solidFill>
                  <a:latin typeface="Caveat Brush"/>
                  <a:ea typeface="Caveat Brush"/>
                  <a:cs typeface="Caveat Brush"/>
                  <a:sym typeface="Caveat Brush"/>
                </a:rPr>
                <a:t> lead to littering in cities, clogging water bodies</a:t>
              </a:r>
              <a:endParaRPr sz="1200">
                <a:solidFill>
                  <a:schemeClr val="accent2"/>
                </a:solidFill>
              </a:endParaRPr>
            </a:p>
          </p:txBody>
        </p:sp>
      </p:grpSp>
      <p:grpSp>
        <p:nvGrpSpPr>
          <p:cNvPr id="154" name="Google Shape;154;p12"/>
          <p:cNvGrpSpPr/>
          <p:nvPr/>
        </p:nvGrpSpPr>
        <p:grpSpPr>
          <a:xfrm>
            <a:off x="3819250" y="3066450"/>
            <a:ext cx="5381449" cy="771700"/>
            <a:chOff x="-1830931" y="-98600"/>
            <a:chExt cx="3840600" cy="406500"/>
          </a:xfrm>
        </p:grpSpPr>
        <p:sp>
          <p:nvSpPr>
            <p:cNvPr id="155" name="Google Shape;155;p12"/>
            <p:cNvSpPr/>
            <p:nvPr/>
          </p:nvSpPr>
          <p:spPr>
            <a:xfrm>
              <a:off x="0" y="0"/>
              <a:ext cx="1079893" cy="250697"/>
            </a:xfrm>
            <a:custGeom>
              <a:rect b="b" l="l" r="r" t="t"/>
              <a:pathLst>
                <a:path extrusionOk="0" h="250697" w="1079893">
                  <a:moveTo>
                    <a:pt x="0" y="0"/>
                  </a:moveTo>
                  <a:lnTo>
                    <a:pt x="1079893" y="0"/>
                  </a:lnTo>
                  <a:lnTo>
                    <a:pt x="1079893" y="250697"/>
                  </a:lnTo>
                  <a:lnTo>
                    <a:pt x="0" y="2506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56" name="Google Shape;156;p12"/>
            <p:cNvSpPr txBox="1"/>
            <p:nvPr/>
          </p:nvSpPr>
          <p:spPr>
            <a:xfrm>
              <a:off x="-1830931" y="-98600"/>
              <a:ext cx="3840600" cy="40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l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Caveat Brush"/>
                  <a:ea typeface="Caveat Brush"/>
                  <a:cs typeface="Caveat Brush"/>
                  <a:sym typeface="Caveat Brush"/>
                </a:rPr>
                <a:t>   Each bottle can take up to one thousand years to decompose</a:t>
              </a:r>
              <a:endParaRPr sz="1300">
                <a:solidFill>
                  <a:schemeClr val="accent2"/>
                </a:solidFill>
              </a:endParaRPr>
            </a:p>
          </p:txBody>
        </p:sp>
      </p:grpSp>
      <p:grpSp>
        <p:nvGrpSpPr>
          <p:cNvPr id="157" name="Google Shape;157;p12"/>
          <p:cNvGrpSpPr/>
          <p:nvPr/>
        </p:nvGrpSpPr>
        <p:grpSpPr>
          <a:xfrm>
            <a:off x="3757316" y="4249621"/>
            <a:ext cx="5443581" cy="844046"/>
            <a:chOff x="-880100" y="-94997"/>
            <a:chExt cx="2867400" cy="444600"/>
          </a:xfrm>
        </p:grpSpPr>
        <p:sp>
          <p:nvSpPr>
            <p:cNvPr id="158" name="Google Shape;158;p12"/>
            <p:cNvSpPr/>
            <p:nvPr/>
          </p:nvSpPr>
          <p:spPr>
            <a:xfrm>
              <a:off x="0" y="0"/>
              <a:ext cx="1079893" cy="250697"/>
            </a:xfrm>
            <a:custGeom>
              <a:rect b="b" l="l" r="r" t="t"/>
              <a:pathLst>
                <a:path extrusionOk="0" h="250697" w="1079893">
                  <a:moveTo>
                    <a:pt x="0" y="0"/>
                  </a:moveTo>
                  <a:lnTo>
                    <a:pt x="1079893" y="0"/>
                  </a:lnTo>
                  <a:lnTo>
                    <a:pt x="1079893" y="250697"/>
                  </a:lnTo>
                  <a:lnTo>
                    <a:pt x="0" y="2506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9" name="Google Shape;159;p12"/>
            <p:cNvSpPr txBox="1"/>
            <p:nvPr/>
          </p:nvSpPr>
          <p:spPr>
            <a:xfrm>
              <a:off x="-880100" y="-94997"/>
              <a:ext cx="2867400" cy="444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Caveat Brush"/>
                  <a:ea typeface="Caveat Brush"/>
                  <a:cs typeface="Caveat Brush"/>
                  <a:sym typeface="Caveat Brush"/>
                </a:rPr>
                <a:t>Burning of plastic generates toxic emissions , microplastic which can enter the food chain and risk health </a:t>
              </a:r>
              <a:endParaRPr sz="1300">
                <a:solidFill>
                  <a:schemeClr val="accent2"/>
                </a:solidFill>
              </a:endParaRPr>
            </a:p>
          </p:txBody>
        </p:sp>
      </p:grpSp>
      <p:grpSp>
        <p:nvGrpSpPr>
          <p:cNvPr id="160" name="Google Shape;160;p12"/>
          <p:cNvGrpSpPr/>
          <p:nvPr/>
        </p:nvGrpSpPr>
        <p:grpSpPr>
          <a:xfrm>
            <a:off x="-271550" y="5095297"/>
            <a:ext cx="9410513" cy="97232"/>
            <a:chOff x="0" y="-38100"/>
            <a:chExt cx="4957076" cy="691549"/>
          </a:xfrm>
        </p:grpSpPr>
        <p:sp>
          <p:nvSpPr>
            <p:cNvPr id="161" name="Google Shape;161;p12"/>
            <p:cNvSpPr/>
            <p:nvPr/>
          </p:nvSpPr>
          <p:spPr>
            <a:xfrm>
              <a:off x="0" y="0"/>
              <a:ext cx="4957076" cy="653449"/>
            </a:xfrm>
            <a:custGeom>
              <a:rect b="b" l="l" r="r" t="t"/>
              <a:pathLst>
                <a:path extrusionOk="0" h="653449" w="4957076">
                  <a:moveTo>
                    <a:pt x="0" y="0"/>
                  </a:moveTo>
                  <a:lnTo>
                    <a:pt x="4957076" y="0"/>
                  </a:lnTo>
                  <a:lnTo>
                    <a:pt x="4957076" y="653449"/>
                  </a:lnTo>
                  <a:lnTo>
                    <a:pt x="0" y="653449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</p:sp>
        <p:sp>
          <p:nvSpPr>
            <p:cNvPr id="162" name="Google Shape;162;p12"/>
            <p:cNvSpPr txBox="1"/>
            <p:nvPr/>
          </p:nvSpPr>
          <p:spPr>
            <a:xfrm>
              <a:off x="0" y="-38100"/>
              <a:ext cx="4957076" cy="69154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12"/>
          <p:cNvGrpSpPr/>
          <p:nvPr/>
        </p:nvGrpSpPr>
        <p:grpSpPr>
          <a:xfrm>
            <a:off x="-962025" y="-445462"/>
            <a:ext cx="10106025" cy="531812"/>
            <a:chOff x="0" y="-38100"/>
            <a:chExt cx="5323338" cy="280132"/>
          </a:xfrm>
        </p:grpSpPr>
        <p:sp>
          <p:nvSpPr>
            <p:cNvPr id="164" name="Google Shape;164;p12"/>
            <p:cNvSpPr/>
            <p:nvPr/>
          </p:nvSpPr>
          <p:spPr>
            <a:xfrm>
              <a:off x="0" y="0"/>
              <a:ext cx="5323338" cy="242032"/>
            </a:xfrm>
            <a:custGeom>
              <a:rect b="b" l="l" r="r" t="t"/>
              <a:pathLst>
                <a:path extrusionOk="0" h="242032" w="5323338">
                  <a:moveTo>
                    <a:pt x="0" y="0"/>
                  </a:moveTo>
                  <a:lnTo>
                    <a:pt x="5323338" y="0"/>
                  </a:lnTo>
                  <a:lnTo>
                    <a:pt x="5323338" y="242032"/>
                  </a:lnTo>
                  <a:lnTo>
                    <a:pt x="0" y="242032"/>
                  </a:lnTo>
                  <a:close/>
                </a:path>
              </a:pathLst>
            </a:custGeom>
            <a:solidFill>
              <a:srgbClr val="FFFDFC"/>
            </a:solidFill>
            <a:ln>
              <a:noFill/>
            </a:ln>
          </p:spPr>
        </p:sp>
        <p:sp>
          <p:nvSpPr>
            <p:cNvPr id="165" name="Google Shape;165;p12"/>
            <p:cNvSpPr txBox="1"/>
            <p:nvPr/>
          </p:nvSpPr>
          <p:spPr>
            <a:xfrm>
              <a:off x="0" y="-38100"/>
              <a:ext cx="5323338" cy="2801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12"/>
          <p:cNvGrpSpPr/>
          <p:nvPr/>
        </p:nvGrpSpPr>
        <p:grpSpPr>
          <a:xfrm>
            <a:off x="3762375" y="3784853"/>
            <a:ext cx="5381518" cy="97388"/>
            <a:chOff x="0" y="-4719"/>
            <a:chExt cx="2834765" cy="51300"/>
          </a:xfrm>
        </p:grpSpPr>
        <p:sp>
          <p:nvSpPr>
            <p:cNvPr id="167" name="Google Shape;167;p12"/>
            <p:cNvSpPr/>
            <p:nvPr/>
          </p:nvSpPr>
          <p:spPr>
            <a:xfrm>
              <a:off x="0" y="0"/>
              <a:ext cx="2834765" cy="46357"/>
            </a:xfrm>
            <a:custGeom>
              <a:rect b="b" l="l" r="r" t="t"/>
              <a:pathLst>
                <a:path extrusionOk="0" h="46357" w="2834765">
                  <a:moveTo>
                    <a:pt x="0" y="0"/>
                  </a:moveTo>
                  <a:lnTo>
                    <a:pt x="2834765" y="0"/>
                  </a:lnTo>
                  <a:lnTo>
                    <a:pt x="2834765" y="46357"/>
                  </a:lnTo>
                  <a:lnTo>
                    <a:pt x="0" y="46357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</p:sp>
        <p:sp>
          <p:nvSpPr>
            <p:cNvPr id="168" name="Google Shape;168;p12"/>
            <p:cNvSpPr txBox="1"/>
            <p:nvPr/>
          </p:nvSpPr>
          <p:spPr>
            <a:xfrm>
              <a:off x="0" y="-4719"/>
              <a:ext cx="2834700" cy="513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" name="Google Shape;169;p12"/>
          <p:cNvSpPr txBox="1"/>
          <p:nvPr/>
        </p:nvSpPr>
        <p:spPr>
          <a:xfrm>
            <a:off x="3943875" y="489350"/>
            <a:ext cx="5126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</a:t>
            </a:r>
            <a:r>
              <a:rPr b="1" lang="en" sz="3300">
                <a:solidFill>
                  <a:srgbClr val="20124D"/>
                </a:solidFill>
                <a:latin typeface="Tahoma"/>
                <a:ea typeface="Tahoma"/>
                <a:cs typeface="Tahoma"/>
                <a:sym typeface="Tahoma"/>
              </a:rPr>
              <a:t>Where Do Plastic Water Bottles End Up?</a:t>
            </a:r>
            <a:endParaRPr b="1" sz="3300">
              <a:solidFill>
                <a:srgbClr val="20124D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209875"/>
            <a:ext cx="9143923" cy="1243761"/>
            <a:chOff x="0" y="-38100"/>
            <a:chExt cx="4896869" cy="850900"/>
          </a:xfrm>
        </p:grpSpPr>
        <p:sp>
          <p:nvSpPr>
            <p:cNvPr id="175" name="Google Shape;175;p13"/>
            <p:cNvSpPr/>
            <p:nvPr/>
          </p:nvSpPr>
          <p:spPr>
            <a:xfrm>
              <a:off x="0" y="0"/>
              <a:ext cx="4896869" cy="812800"/>
            </a:xfrm>
            <a:custGeom>
              <a:rect b="b" l="l" r="r" t="t"/>
              <a:pathLst>
                <a:path extrusionOk="0" h="812800" w="4896869">
                  <a:moveTo>
                    <a:pt x="0" y="0"/>
                  </a:moveTo>
                  <a:lnTo>
                    <a:pt x="4896869" y="0"/>
                  </a:lnTo>
                  <a:lnTo>
                    <a:pt x="489686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76" name="Google Shape;176;p13"/>
            <p:cNvSpPr txBox="1"/>
            <p:nvPr/>
          </p:nvSpPr>
          <p:spPr>
            <a:xfrm>
              <a:off x="0" y="-38100"/>
              <a:ext cx="4896869" cy="850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13"/>
          <p:cNvGrpSpPr/>
          <p:nvPr/>
        </p:nvGrpSpPr>
        <p:grpSpPr>
          <a:xfrm>
            <a:off x="0" y="-2"/>
            <a:ext cx="9143820" cy="211479"/>
            <a:chOff x="0" y="-38100"/>
            <a:chExt cx="4816593" cy="178584"/>
          </a:xfrm>
        </p:grpSpPr>
        <p:sp>
          <p:nvSpPr>
            <p:cNvPr id="178" name="Google Shape;178;p13"/>
            <p:cNvSpPr/>
            <p:nvPr/>
          </p:nvSpPr>
          <p:spPr>
            <a:xfrm>
              <a:off x="0" y="0"/>
              <a:ext cx="4816592" cy="140484"/>
            </a:xfrm>
            <a:custGeom>
              <a:rect b="b" l="l" r="r" t="t"/>
              <a:pathLst>
                <a:path extrusionOk="0" h="1404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484"/>
                  </a:lnTo>
                  <a:lnTo>
                    <a:pt x="0" y="140484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</p:sp>
        <p:sp>
          <p:nvSpPr>
            <p:cNvPr id="179" name="Google Shape;179;p13"/>
            <p:cNvSpPr txBox="1"/>
            <p:nvPr/>
          </p:nvSpPr>
          <p:spPr>
            <a:xfrm>
              <a:off x="0" y="-38100"/>
              <a:ext cx="4816593" cy="178584"/>
            </a:xfrm>
            <a:prstGeom prst="rect">
              <a:avLst/>
            </a:prstGeom>
            <a:solidFill>
              <a:srgbClr val="20124D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3"/>
          <p:cNvGrpSpPr/>
          <p:nvPr/>
        </p:nvGrpSpPr>
        <p:grpSpPr>
          <a:xfrm>
            <a:off x="88" y="1374650"/>
            <a:ext cx="9143818" cy="211479"/>
            <a:chOff x="0" y="-38100"/>
            <a:chExt cx="4816592" cy="178584"/>
          </a:xfrm>
        </p:grpSpPr>
        <p:sp>
          <p:nvSpPr>
            <p:cNvPr id="181" name="Google Shape;181;p13"/>
            <p:cNvSpPr/>
            <p:nvPr/>
          </p:nvSpPr>
          <p:spPr>
            <a:xfrm>
              <a:off x="0" y="0"/>
              <a:ext cx="4816592" cy="140484"/>
            </a:xfrm>
            <a:custGeom>
              <a:rect b="b" l="l" r="r" t="t"/>
              <a:pathLst>
                <a:path extrusionOk="0" h="1404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484"/>
                  </a:lnTo>
                  <a:lnTo>
                    <a:pt x="0" y="140484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</p:sp>
        <p:sp>
          <p:nvSpPr>
            <p:cNvPr id="182" name="Google Shape;182;p13"/>
            <p:cNvSpPr txBox="1"/>
            <p:nvPr/>
          </p:nvSpPr>
          <p:spPr>
            <a:xfrm>
              <a:off x="0" y="-38100"/>
              <a:ext cx="4816500" cy="178500"/>
            </a:xfrm>
            <a:prstGeom prst="rect">
              <a:avLst/>
            </a:prstGeom>
            <a:solidFill>
              <a:srgbClr val="20124D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13"/>
          <p:cNvGrpSpPr/>
          <p:nvPr/>
        </p:nvGrpSpPr>
        <p:grpSpPr>
          <a:xfrm>
            <a:off x="0" y="4904249"/>
            <a:ext cx="9143820" cy="251821"/>
            <a:chOff x="0" y="-38100"/>
            <a:chExt cx="4816593" cy="178584"/>
          </a:xfrm>
        </p:grpSpPr>
        <p:sp>
          <p:nvSpPr>
            <p:cNvPr id="184" name="Google Shape;184;p13"/>
            <p:cNvSpPr/>
            <p:nvPr/>
          </p:nvSpPr>
          <p:spPr>
            <a:xfrm>
              <a:off x="0" y="0"/>
              <a:ext cx="4816592" cy="140484"/>
            </a:xfrm>
            <a:custGeom>
              <a:rect b="b" l="l" r="r" t="t"/>
              <a:pathLst>
                <a:path extrusionOk="0" h="1404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484"/>
                  </a:lnTo>
                  <a:lnTo>
                    <a:pt x="0" y="140484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</p:sp>
        <p:sp>
          <p:nvSpPr>
            <p:cNvPr id="185" name="Google Shape;185;p13"/>
            <p:cNvSpPr txBox="1"/>
            <p:nvPr/>
          </p:nvSpPr>
          <p:spPr>
            <a:xfrm>
              <a:off x="0" y="-38100"/>
              <a:ext cx="4816593" cy="178584"/>
            </a:xfrm>
            <a:prstGeom prst="rect">
              <a:avLst/>
            </a:prstGeom>
            <a:solidFill>
              <a:srgbClr val="20124D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3"/>
          <p:cNvSpPr/>
          <p:nvPr/>
        </p:nvSpPr>
        <p:spPr>
          <a:xfrm>
            <a:off x="7106888" y="3223662"/>
            <a:ext cx="1759927" cy="1799183"/>
          </a:xfrm>
          <a:custGeom>
            <a:rect b="b" l="l" r="r" t="t"/>
            <a:pathLst>
              <a:path extrusionOk="0" h="3598365" w="3519855">
                <a:moveTo>
                  <a:pt x="0" y="0"/>
                </a:moveTo>
                <a:lnTo>
                  <a:pt x="3519855" y="0"/>
                </a:lnTo>
                <a:lnTo>
                  <a:pt x="3519855" y="3598365"/>
                </a:lnTo>
                <a:lnTo>
                  <a:pt x="0" y="35983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13"/>
          <p:cNvSpPr txBox="1"/>
          <p:nvPr/>
        </p:nvSpPr>
        <p:spPr>
          <a:xfrm>
            <a:off x="514350" y="443575"/>
            <a:ext cx="8115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rgbClr val="FFE599"/>
                </a:solidFill>
                <a:latin typeface="Amaranth"/>
                <a:ea typeface="Amaranth"/>
                <a:cs typeface="Amaranth"/>
                <a:sym typeface="Amaranth"/>
              </a:rPr>
              <a:t>Project Overview</a:t>
            </a:r>
            <a:endParaRPr sz="700">
              <a:solidFill>
                <a:srgbClr val="FFE599"/>
              </a:solidFill>
            </a:endParaRPr>
          </a:p>
        </p:txBody>
      </p:sp>
      <p:sp>
        <p:nvSpPr>
          <p:cNvPr id="188" name="Google Shape;188;p13"/>
          <p:cNvSpPr txBox="1"/>
          <p:nvPr/>
        </p:nvSpPr>
        <p:spPr>
          <a:xfrm>
            <a:off x="254725" y="1634142"/>
            <a:ext cx="66012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maranth"/>
                <a:ea typeface="Amaranth"/>
                <a:cs typeface="Amaranth"/>
                <a:sym typeface="Amaranth"/>
              </a:rPr>
              <a:t>A Reverse Vending Machine is a device that accepts used beverage containers and returns money to the user (the reverse of the typical vending cycle).</a:t>
            </a:r>
            <a:endParaRPr sz="1800">
              <a:latin typeface="Amaranth"/>
              <a:ea typeface="Amaranth"/>
              <a:cs typeface="Amaranth"/>
              <a:sym typeface="Amaranth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maranth"/>
              <a:ea typeface="Amaranth"/>
              <a:cs typeface="Amaranth"/>
              <a:sym typeface="Amarant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maranth"/>
              <a:ea typeface="Amaranth"/>
              <a:cs typeface="Amaranth"/>
              <a:sym typeface="Amarant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maranth"/>
              <a:ea typeface="Amaranth"/>
              <a:cs typeface="Amaranth"/>
              <a:sym typeface="Amaranth"/>
            </a:endParaRPr>
          </a:p>
        </p:txBody>
      </p:sp>
      <p:sp>
        <p:nvSpPr>
          <p:cNvPr id="189" name="Google Shape;189;p13"/>
          <p:cNvSpPr txBox="1"/>
          <p:nvPr/>
        </p:nvSpPr>
        <p:spPr>
          <a:xfrm>
            <a:off x="294250" y="3803400"/>
            <a:ext cx="6456000" cy="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maranth"/>
                <a:ea typeface="Amaranth"/>
                <a:cs typeface="Amaranth"/>
                <a:sym typeface="Amaranth"/>
              </a:rPr>
              <a:t>This invention relates in general to waste management and recycling the plastic and metal waste (bottles) in the environment.</a:t>
            </a:r>
            <a:endParaRPr sz="1800">
              <a:solidFill>
                <a:schemeClr val="accent2"/>
              </a:solidFill>
              <a:latin typeface="Amaranth"/>
              <a:ea typeface="Amaranth"/>
              <a:cs typeface="Amaranth"/>
              <a:sym typeface="Amaranth"/>
            </a:endParaRPr>
          </a:p>
        </p:txBody>
      </p:sp>
      <p:sp>
        <p:nvSpPr>
          <p:cNvPr id="190" name="Google Shape;190;p13"/>
          <p:cNvSpPr txBox="1"/>
          <p:nvPr/>
        </p:nvSpPr>
        <p:spPr>
          <a:xfrm>
            <a:off x="294150" y="2881100"/>
            <a:ext cx="6601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maranth"/>
                <a:ea typeface="Amaranth"/>
                <a:cs typeface="Amaranth"/>
                <a:sym typeface="Amaranth"/>
              </a:rPr>
              <a:t>The user can insert containers one at a time into the horizontal in-feed system.</a:t>
            </a:r>
            <a:endParaRPr sz="1800">
              <a:latin typeface="Amaranth"/>
              <a:ea typeface="Amaranth"/>
              <a:cs typeface="Amaranth"/>
              <a:sym typeface="Amaranth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9999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4"/>
          <p:cNvGrpSpPr/>
          <p:nvPr/>
        </p:nvGrpSpPr>
        <p:grpSpPr>
          <a:xfrm>
            <a:off x="3696849" y="4971524"/>
            <a:ext cx="2678304" cy="171976"/>
            <a:chOff x="0" y="-38100"/>
            <a:chExt cx="1410794" cy="90588"/>
          </a:xfrm>
        </p:grpSpPr>
        <p:sp>
          <p:nvSpPr>
            <p:cNvPr id="196" name="Google Shape;196;p14"/>
            <p:cNvSpPr/>
            <p:nvPr/>
          </p:nvSpPr>
          <p:spPr>
            <a:xfrm>
              <a:off x="0" y="0"/>
              <a:ext cx="1410794" cy="52488"/>
            </a:xfrm>
            <a:custGeom>
              <a:rect b="b" l="l" r="r" t="t"/>
              <a:pathLst>
                <a:path extrusionOk="0" h="52488" w="1410794">
                  <a:moveTo>
                    <a:pt x="0" y="0"/>
                  </a:moveTo>
                  <a:lnTo>
                    <a:pt x="1410794" y="0"/>
                  </a:lnTo>
                  <a:lnTo>
                    <a:pt x="1410794" y="52488"/>
                  </a:lnTo>
                  <a:lnTo>
                    <a:pt x="0" y="52488"/>
                  </a:lnTo>
                  <a:close/>
                </a:path>
              </a:pathLst>
            </a:custGeom>
            <a:solidFill>
              <a:srgbClr val="637D89"/>
            </a:solidFill>
            <a:ln>
              <a:noFill/>
            </a:ln>
          </p:spPr>
        </p:sp>
        <p:sp>
          <p:nvSpPr>
            <p:cNvPr id="197" name="Google Shape;197;p14"/>
            <p:cNvSpPr txBox="1"/>
            <p:nvPr/>
          </p:nvSpPr>
          <p:spPr>
            <a:xfrm>
              <a:off x="0" y="-38100"/>
              <a:ext cx="1410794" cy="90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8" name="Google Shape;1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9949" y="3263274"/>
            <a:ext cx="2604048" cy="188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848" y="3263263"/>
            <a:ext cx="2678301" cy="188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7031" y="0"/>
            <a:ext cx="2615632" cy="196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37675" y="0"/>
            <a:ext cx="2906325" cy="173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3263263"/>
            <a:ext cx="3532049" cy="18802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14"/>
          <p:cNvGrpSpPr/>
          <p:nvPr/>
        </p:nvGrpSpPr>
        <p:grpSpPr>
          <a:xfrm>
            <a:off x="0" y="0"/>
            <a:ext cx="3199765" cy="1823393"/>
            <a:chOff x="0" y="0"/>
            <a:chExt cx="3199765" cy="1823393"/>
          </a:xfrm>
        </p:grpSpPr>
        <p:pic>
          <p:nvPicPr>
            <p:cNvPr id="204" name="Google Shape;204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3199230" cy="1822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14"/>
            <p:cNvSpPr/>
            <p:nvPr/>
          </p:nvSpPr>
          <p:spPr>
            <a:xfrm>
              <a:off x="0" y="1713538"/>
              <a:ext cx="3199765" cy="109855"/>
            </a:xfrm>
            <a:custGeom>
              <a:rect b="b" l="l" r="r" t="t"/>
              <a:pathLst>
                <a:path extrusionOk="0" h="109855" w="3199765">
                  <a:moveTo>
                    <a:pt x="3199231" y="109392"/>
                  </a:moveTo>
                  <a:lnTo>
                    <a:pt x="0" y="109392"/>
                  </a:lnTo>
                  <a:lnTo>
                    <a:pt x="0" y="0"/>
                  </a:lnTo>
                  <a:lnTo>
                    <a:pt x="3199231" y="0"/>
                  </a:lnTo>
                  <a:lnTo>
                    <a:pt x="3199231" y="109392"/>
                  </a:lnTo>
                  <a:close/>
                </a:path>
              </a:pathLst>
            </a:custGeom>
            <a:solidFill>
              <a:srgbClr val="6E4E3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14"/>
          <p:cNvSpPr txBox="1"/>
          <p:nvPr/>
        </p:nvSpPr>
        <p:spPr>
          <a:xfrm>
            <a:off x="2397425" y="2169500"/>
            <a:ext cx="58026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rgbClr val="212121"/>
                </a:solidFill>
                <a:latin typeface="Tahoma"/>
                <a:ea typeface="Tahoma"/>
                <a:cs typeface="Tahoma"/>
                <a:sym typeface="Tahoma"/>
              </a:rPr>
              <a:t>Modern Tools</a:t>
            </a:r>
            <a:endParaRPr b="1" sz="49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7" name="Google Shape;207;p14"/>
          <p:cNvSpPr/>
          <p:nvPr/>
        </p:nvSpPr>
        <p:spPr>
          <a:xfrm>
            <a:off x="74" y="3163697"/>
            <a:ext cx="3532504" cy="99695"/>
          </a:xfrm>
          <a:custGeom>
            <a:rect b="b" l="l" r="r" t="t"/>
            <a:pathLst>
              <a:path extrusionOk="0" h="99695" w="3532504">
                <a:moveTo>
                  <a:pt x="3531978" y="99580"/>
                </a:moveTo>
                <a:lnTo>
                  <a:pt x="0" y="99580"/>
                </a:lnTo>
                <a:lnTo>
                  <a:pt x="0" y="0"/>
                </a:lnTo>
                <a:lnTo>
                  <a:pt x="3531978" y="0"/>
                </a:lnTo>
                <a:lnTo>
                  <a:pt x="3531978" y="99580"/>
                </a:lnTo>
                <a:close/>
              </a:path>
            </a:pathLst>
          </a:custGeom>
          <a:solidFill>
            <a:srgbClr val="6E4E3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/>
          <p:cNvSpPr/>
          <p:nvPr/>
        </p:nvSpPr>
        <p:spPr>
          <a:xfrm>
            <a:off x="6233174" y="1713537"/>
            <a:ext cx="2910840" cy="109855"/>
          </a:xfrm>
          <a:custGeom>
            <a:rect b="b" l="l" r="r" t="t"/>
            <a:pathLst>
              <a:path extrusionOk="0" h="109855" w="2910840">
                <a:moveTo>
                  <a:pt x="0" y="0"/>
                </a:moveTo>
                <a:lnTo>
                  <a:pt x="2910825" y="0"/>
                </a:lnTo>
                <a:lnTo>
                  <a:pt x="2910825" y="109395"/>
                </a:lnTo>
                <a:lnTo>
                  <a:pt x="0" y="109395"/>
                </a:lnTo>
                <a:lnTo>
                  <a:pt x="0" y="0"/>
                </a:lnTo>
                <a:close/>
              </a:path>
            </a:pathLst>
          </a:custGeom>
          <a:solidFill>
            <a:srgbClr val="6E4E3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/>
          <p:cNvSpPr/>
          <p:nvPr/>
        </p:nvSpPr>
        <p:spPr>
          <a:xfrm>
            <a:off x="6541839" y="3263263"/>
            <a:ext cx="2602229" cy="109854"/>
          </a:xfrm>
          <a:custGeom>
            <a:rect b="b" l="l" r="r" t="t"/>
            <a:pathLst>
              <a:path extrusionOk="0" h="109854" w="2602229">
                <a:moveTo>
                  <a:pt x="0" y="0"/>
                </a:moveTo>
                <a:lnTo>
                  <a:pt x="2602160" y="0"/>
                </a:lnTo>
                <a:lnTo>
                  <a:pt x="2602160" y="109392"/>
                </a:lnTo>
                <a:lnTo>
                  <a:pt x="0" y="109392"/>
                </a:lnTo>
                <a:lnTo>
                  <a:pt x="0" y="0"/>
                </a:lnTo>
                <a:close/>
              </a:path>
            </a:pathLst>
          </a:custGeom>
          <a:solidFill>
            <a:srgbClr val="6E4E3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4"/>
          <p:cNvSpPr/>
          <p:nvPr/>
        </p:nvSpPr>
        <p:spPr>
          <a:xfrm>
            <a:off x="3696848" y="5043854"/>
            <a:ext cx="2678429" cy="99695"/>
          </a:xfrm>
          <a:custGeom>
            <a:rect b="b" l="l" r="r" t="t"/>
            <a:pathLst>
              <a:path extrusionOk="0" h="99695" w="2678429">
                <a:moveTo>
                  <a:pt x="2678303" y="99645"/>
                </a:moveTo>
                <a:lnTo>
                  <a:pt x="0" y="99645"/>
                </a:lnTo>
                <a:lnTo>
                  <a:pt x="0" y="0"/>
                </a:lnTo>
                <a:lnTo>
                  <a:pt x="2678303" y="0"/>
                </a:lnTo>
                <a:lnTo>
                  <a:pt x="2678303" y="99645"/>
                </a:lnTo>
                <a:close/>
              </a:path>
            </a:pathLst>
          </a:custGeom>
          <a:solidFill>
            <a:srgbClr val="637D8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4"/>
          <p:cNvSpPr/>
          <p:nvPr/>
        </p:nvSpPr>
        <p:spPr>
          <a:xfrm>
            <a:off x="3379315" y="0"/>
            <a:ext cx="2678429" cy="99695"/>
          </a:xfrm>
          <a:custGeom>
            <a:rect b="b" l="l" r="r" t="t"/>
            <a:pathLst>
              <a:path extrusionOk="0" h="99695" w="2678429">
                <a:moveTo>
                  <a:pt x="2678303" y="99645"/>
                </a:moveTo>
                <a:lnTo>
                  <a:pt x="0" y="99645"/>
                </a:lnTo>
                <a:lnTo>
                  <a:pt x="0" y="0"/>
                </a:lnTo>
                <a:lnTo>
                  <a:pt x="2678303" y="0"/>
                </a:lnTo>
                <a:lnTo>
                  <a:pt x="2678303" y="99645"/>
                </a:lnTo>
                <a:close/>
              </a:path>
            </a:pathLst>
          </a:custGeom>
          <a:solidFill>
            <a:srgbClr val="637D8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1B47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15"/>
          <p:cNvGrpSpPr/>
          <p:nvPr/>
        </p:nvGrpSpPr>
        <p:grpSpPr>
          <a:xfrm>
            <a:off x="3696849" y="4971525"/>
            <a:ext cx="2678453" cy="171995"/>
            <a:chOff x="0" y="-38100"/>
            <a:chExt cx="1410900" cy="90600"/>
          </a:xfrm>
        </p:grpSpPr>
        <p:sp>
          <p:nvSpPr>
            <p:cNvPr id="217" name="Google Shape;217;p15"/>
            <p:cNvSpPr/>
            <p:nvPr/>
          </p:nvSpPr>
          <p:spPr>
            <a:xfrm>
              <a:off x="0" y="0"/>
              <a:ext cx="1410794" cy="52488"/>
            </a:xfrm>
            <a:custGeom>
              <a:rect b="b" l="l" r="r" t="t"/>
              <a:pathLst>
                <a:path extrusionOk="0" h="52488" w="1410794">
                  <a:moveTo>
                    <a:pt x="0" y="0"/>
                  </a:moveTo>
                  <a:lnTo>
                    <a:pt x="1410794" y="0"/>
                  </a:lnTo>
                  <a:lnTo>
                    <a:pt x="1410794" y="52488"/>
                  </a:lnTo>
                  <a:lnTo>
                    <a:pt x="0" y="52488"/>
                  </a:lnTo>
                  <a:close/>
                </a:path>
              </a:pathLst>
            </a:custGeom>
            <a:solidFill>
              <a:srgbClr val="637D89"/>
            </a:solidFill>
            <a:ln>
              <a:noFill/>
            </a:ln>
          </p:spPr>
        </p:sp>
        <p:sp>
          <p:nvSpPr>
            <p:cNvPr id="218" name="Google Shape;218;p15"/>
            <p:cNvSpPr txBox="1"/>
            <p:nvPr/>
          </p:nvSpPr>
          <p:spPr>
            <a:xfrm>
              <a:off x="0" y="-38100"/>
              <a:ext cx="1410900" cy="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9" name="Google Shape;21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9951" y="3263263"/>
            <a:ext cx="2604049" cy="188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5"/>
          <p:cNvPicPr preferRelativeResize="0"/>
          <p:nvPr/>
        </p:nvPicPr>
        <p:blipFill rotWithShape="1">
          <a:blip r:embed="rId4">
            <a:alphaModFix/>
          </a:blip>
          <a:srcRect b="0" l="10919" r="10919" t="0"/>
          <a:stretch/>
        </p:blipFill>
        <p:spPr>
          <a:xfrm>
            <a:off x="3759520" y="3263263"/>
            <a:ext cx="2615631" cy="188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0206" y="0"/>
            <a:ext cx="2678303" cy="182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37702" y="0"/>
            <a:ext cx="2906298" cy="1822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5"/>
          <p:cNvPicPr preferRelativeResize="0"/>
          <p:nvPr/>
        </p:nvPicPr>
        <p:blipFill rotWithShape="1">
          <a:blip r:embed="rId7">
            <a:alphaModFix/>
          </a:blip>
          <a:srcRect b="23380" l="0" r="0" t="23385"/>
          <a:stretch/>
        </p:blipFill>
        <p:spPr>
          <a:xfrm>
            <a:off x="0" y="3263263"/>
            <a:ext cx="3532048" cy="18802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15"/>
          <p:cNvGrpSpPr/>
          <p:nvPr/>
        </p:nvGrpSpPr>
        <p:grpSpPr>
          <a:xfrm>
            <a:off x="0" y="0"/>
            <a:ext cx="3199765" cy="1823393"/>
            <a:chOff x="0" y="0"/>
            <a:chExt cx="3199765" cy="1823393"/>
          </a:xfrm>
        </p:grpSpPr>
        <p:pic>
          <p:nvPicPr>
            <p:cNvPr id="225" name="Google Shape;225;p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3199229" cy="18229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15"/>
            <p:cNvSpPr/>
            <p:nvPr/>
          </p:nvSpPr>
          <p:spPr>
            <a:xfrm>
              <a:off x="0" y="1713538"/>
              <a:ext cx="3199765" cy="109855"/>
            </a:xfrm>
            <a:custGeom>
              <a:rect b="b" l="l" r="r" t="t"/>
              <a:pathLst>
                <a:path extrusionOk="0" h="109855" w="3199765">
                  <a:moveTo>
                    <a:pt x="3199168" y="109395"/>
                  </a:moveTo>
                  <a:lnTo>
                    <a:pt x="0" y="109395"/>
                  </a:lnTo>
                  <a:lnTo>
                    <a:pt x="0" y="0"/>
                  </a:lnTo>
                  <a:lnTo>
                    <a:pt x="3199168" y="0"/>
                  </a:lnTo>
                  <a:lnTo>
                    <a:pt x="3199168" y="109395"/>
                  </a:lnTo>
                  <a:close/>
                </a:path>
              </a:pathLst>
            </a:custGeom>
            <a:solidFill>
              <a:srgbClr val="6E4E3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15"/>
          <p:cNvSpPr txBox="1"/>
          <p:nvPr/>
        </p:nvSpPr>
        <p:spPr>
          <a:xfrm>
            <a:off x="2476950" y="2109950"/>
            <a:ext cx="46341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Modern Tools</a:t>
            </a:r>
            <a:endParaRPr b="1" sz="4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8" name="Google Shape;228;p15"/>
          <p:cNvSpPr/>
          <p:nvPr/>
        </p:nvSpPr>
        <p:spPr>
          <a:xfrm>
            <a:off x="-124" y="3163610"/>
            <a:ext cx="3532504" cy="99695"/>
          </a:xfrm>
          <a:custGeom>
            <a:rect b="b" l="l" r="r" t="t"/>
            <a:pathLst>
              <a:path extrusionOk="0" h="99695" w="3532504">
                <a:moveTo>
                  <a:pt x="3531978" y="99580"/>
                </a:moveTo>
                <a:lnTo>
                  <a:pt x="0" y="99580"/>
                </a:lnTo>
                <a:lnTo>
                  <a:pt x="0" y="0"/>
                </a:lnTo>
                <a:lnTo>
                  <a:pt x="3531978" y="0"/>
                </a:lnTo>
                <a:lnTo>
                  <a:pt x="3531978" y="99580"/>
                </a:lnTo>
                <a:close/>
              </a:path>
            </a:pathLst>
          </a:custGeom>
          <a:solidFill>
            <a:srgbClr val="6E4E3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5"/>
          <p:cNvSpPr/>
          <p:nvPr/>
        </p:nvSpPr>
        <p:spPr>
          <a:xfrm>
            <a:off x="6233174" y="1713537"/>
            <a:ext cx="2910840" cy="109855"/>
          </a:xfrm>
          <a:custGeom>
            <a:rect b="b" l="l" r="r" t="t"/>
            <a:pathLst>
              <a:path extrusionOk="0" h="109855" w="2910840">
                <a:moveTo>
                  <a:pt x="0" y="0"/>
                </a:moveTo>
                <a:lnTo>
                  <a:pt x="2910825" y="0"/>
                </a:lnTo>
                <a:lnTo>
                  <a:pt x="2910825" y="109395"/>
                </a:lnTo>
                <a:lnTo>
                  <a:pt x="0" y="109395"/>
                </a:lnTo>
                <a:lnTo>
                  <a:pt x="0" y="0"/>
                </a:lnTo>
                <a:close/>
              </a:path>
            </a:pathLst>
          </a:custGeom>
          <a:solidFill>
            <a:srgbClr val="6E4E3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5"/>
          <p:cNvSpPr/>
          <p:nvPr/>
        </p:nvSpPr>
        <p:spPr>
          <a:xfrm>
            <a:off x="6541839" y="3263263"/>
            <a:ext cx="2602229" cy="109854"/>
          </a:xfrm>
          <a:custGeom>
            <a:rect b="b" l="l" r="r" t="t"/>
            <a:pathLst>
              <a:path extrusionOk="0" h="109854" w="2602229">
                <a:moveTo>
                  <a:pt x="0" y="0"/>
                </a:moveTo>
                <a:lnTo>
                  <a:pt x="2602160" y="0"/>
                </a:lnTo>
                <a:lnTo>
                  <a:pt x="2602160" y="109395"/>
                </a:lnTo>
                <a:lnTo>
                  <a:pt x="0" y="109395"/>
                </a:lnTo>
                <a:lnTo>
                  <a:pt x="0" y="0"/>
                </a:lnTo>
                <a:close/>
              </a:path>
            </a:pathLst>
          </a:custGeom>
          <a:solidFill>
            <a:srgbClr val="6E4E3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5"/>
          <p:cNvSpPr/>
          <p:nvPr/>
        </p:nvSpPr>
        <p:spPr>
          <a:xfrm>
            <a:off x="3696848" y="5043854"/>
            <a:ext cx="2678429" cy="99695"/>
          </a:xfrm>
          <a:custGeom>
            <a:rect b="b" l="l" r="r" t="t"/>
            <a:pathLst>
              <a:path extrusionOk="0" h="99695" w="2678429">
                <a:moveTo>
                  <a:pt x="2678251" y="99642"/>
                </a:moveTo>
                <a:lnTo>
                  <a:pt x="0" y="99642"/>
                </a:lnTo>
                <a:lnTo>
                  <a:pt x="0" y="0"/>
                </a:lnTo>
                <a:lnTo>
                  <a:pt x="2678251" y="0"/>
                </a:lnTo>
                <a:lnTo>
                  <a:pt x="2678251" y="99642"/>
                </a:lnTo>
                <a:close/>
              </a:path>
            </a:pathLst>
          </a:custGeom>
          <a:solidFill>
            <a:srgbClr val="637D8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"/>
          <p:cNvSpPr/>
          <p:nvPr/>
        </p:nvSpPr>
        <p:spPr>
          <a:xfrm>
            <a:off x="3379315" y="0"/>
            <a:ext cx="2678429" cy="99695"/>
          </a:xfrm>
          <a:custGeom>
            <a:rect b="b" l="l" r="r" t="t"/>
            <a:pathLst>
              <a:path extrusionOk="0" h="99695" w="2678429">
                <a:moveTo>
                  <a:pt x="2678251" y="99643"/>
                </a:moveTo>
                <a:lnTo>
                  <a:pt x="0" y="99643"/>
                </a:lnTo>
                <a:lnTo>
                  <a:pt x="0" y="0"/>
                </a:lnTo>
                <a:lnTo>
                  <a:pt x="2678251" y="0"/>
                </a:lnTo>
                <a:lnTo>
                  <a:pt x="2678251" y="99643"/>
                </a:lnTo>
                <a:close/>
              </a:path>
            </a:pathLst>
          </a:custGeom>
          <a:solidFill>
            <a:srgbClr val="637D8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3672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6"/>
          <p:cNvSpPr txBox="1"/>
          <p:nvPr/>
        </p:nvSpPr>
        <p:spPr>
          <a:xfrm>
            <a:off x="4572000" y="911825"/>
            <a:ext cx="4344600" cy="3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2"/>
                </a:solidFill>
                <a:latin typeface="Amaranth"/>
                <a:ea typeface="Amaranth"/>
                <a:cs typeface="Amaranth"/>
                <a:sym typeface="Amaranth"/>
              </a:rPr>
              <a:t>Step 1: Power On and Initial Setup</a:t>
            </a:r>
            <a:endParaRPr sz="2900">
              <a:solidFill>
                <a:schemeClr val="dk2"/>
              </a:solidFill>
              <a:latin typeface="Amaranth"/>
              <a:ea typeface="Amaranth"/>
              <a:cs typeface="Amaranth"/>
              <a:sym typeface="Amarant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2"/>
                </a:solidFill>
                <a:latin typeface="Amaranth"/>
                <a:ea typeface="Amaranth"/>
                <a:cs typeface="Amaranth"/>
                <a:sym typeface="Amaranth"/>
              </a:rPr>
              <a:t>Step 2: Detecting the Bottle</a:t>
            </a:r>
            <a:endParaRPr sz="2900">
              <a:solidFill>
                <a:schemeClr val="dk2"/>
              </a:solidFill>
              <a:latin typeface="Amaranth"/>
              <a:ea typeface="Amaranth"/>
              <a:cs typeface="Amaranth"/>
              <a:sym typeface="Amarant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2"/>
                </a:solidFill>
                <a:latin typeface="Amaranth"/>
                <a:ea typeface="Amaranth"/>
                <a:cs typeface="Amaranth"/>
                <a:sym typeface="Amaranth"/>
              </a:rPr>
              <a:t>Step 3: Feedback to User </a:t>
            </a:r>
            <a:endParaRPr sz="2900">
              <a:solidFill>
                <a:schemeClr val="dk2"/>
              </a:solidFill>
              <a:latin typeface="Amaranth"/>
              <a:ea typeface="Amaranth"/>
              <a:cs typeface="Amaranth"/>
              <a:sym typeface="Amarant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2"/>
                </a:solidFill>
                <a:latin typeface="Amaranth"/>
                <a:ea typeface="Amaranth"/>
                <a:cs typeface="Amaranth"/>
                <a:sym typeface="Amaranth"/>
              </a:rPr>
              <a:t>Step 4: Resetting the Machine</a:t>
            </a:r>
            <a:endParaRPr sz="2900">
              <a:solidFill>
                <a:schemeClr val="dk2"/>
              </a:solidFill>
              <a:latin typeface="Amaranth"/>
              <a:ea typeface="Amaranth"/>
              <a:cs typeface="Amaranth"/>
              <a:sym typeface="Amaranth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0000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17"/>
          <p:cNvGrpSpPr/>
          <p:nvPr/>
        </p:nvGrpSpPr>
        <p:grpSpPr>
          <a:xfrm>
            <a:off x="1140999" y="4422310"/>
            <a:ext cx="1704089" cy="721177"/>
            <a:chOff x="0" y="-38100"/>
            <a:chExt cx="897645" cy="379887"/>
          </a:xfrm>
        </p:grpSpPr>
        <p:sp>
          <p:nvSpPr>
            <p:cNvPr id="244" name="Google Shape;244;p17"/>
            <p:cNvSpPr/>
            <p:nvPr/>
          </p:nvSpPr>
          <p:spPr>
            <a:xfrm>
              <a:off x="0" y="0"/>
              <a:ext cx="897645" cy="341787"/>
            </a:xfrm>
            <a:custGeom>
              <a:rect b="b" l="l" r="r" t="t"/>
              <a:pathLst>
                <a:path extrusionOk="0" h="341787" w="897645">
                  <a:moveTo>
                    <a:pt x="0" y="0"/>
                  </a:moveTo>
                  <a:lnTo>
                    <a:pt x="897645" y="0"/>
                  </a:lnTo>
                  <a:lnTo>
                    <a:pt x="897645" y="341787"/>
                  </a:lnTo>
                  <a:lnTo>
                    <a:pt x="0" y="3417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245" name="Google Shape;245;p17"/>
            <p:cNvSpPr txBox="1"/>
            <p:nvPr/>
          </p:nvSpPr>
          <p:spPr>
            <a:xfrm>
              <a:off x="0" y="-38100"/>
              <a:ext cx="897600" cy="379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" name="Google Shape;246;p17"/>
          <p:cNvGrpSpPr/>
          <p:nvPr/>
        </p:nvGrpSpPr>
        <p:grpSpPr>
          <a:xfrm>
            <a:off x="3721032" y="4422310"/>
            <a:ext cx="1704089" cy="721177"/>
            <a:chOff x="0" y="-38100"/>
            <a:chExt cx="897645" cy="379887"/>
          </a:xfrm>
        </p:grpSpPr>
        <p:sp>
          <p:nvSpPr>
            <p:cNvPr id="247" name="Google Shape;247;p17"/>
            <p:cNvSpPr/>
            <p:nvPr/>
          </p:nvSpPr>
          <p:spPr>
            <a:xfrm>
              <a:off x="0" y="0"/>
              <a:ext cx="897645" cy="341787"/>
            </a:xfrm>
            <a:custGeom>
              <a:rect b="b" l="l" r="r" t="t"/>
              <a:pathLst>
                <a:path extrusionOk="0" h="341787" w="897645">
                  <a:moveTo>
                    <a:pt x="0" y="0"/>
                  </a:moveTo>
                  <a:lnTo>
                    <a:pt x="897645" y="0"/>
                  </a:lnTo>
                  <a:lnTo>
                    <a:pt x="897645" y="341787"/>
                  </a:lnTo>
                  <a:lnTo>
                    <a:pt x="0" y="3417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248" name="Google Shape;248;p17"/>
            <p:cNvSpPr txBox="1"/>
            <p:nvPr/>
          </p:nvSpPr>
          <p:spPr>
            <a:xfrm>
              <a:off x="0" y="-38100"/>
              <a:ext cx="897600" cy="379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-634" lvl="0" marL="135255" marR="128270" rtl="0" algn="ctr">
                <a:lnSpc>
                  <a:spcPct val="114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CFC"/>
                  </a:solidFill>
                  <a:latin typeface="Tahoma"/>
                  <a:ea typeface="Tahoma"/>
                  <a:cs typeface="Tahoma"/>
                  <a:sym typeface="Tahoma"/>
                </a:rPr>
                <a:t>Getting coins as reward motivate people to keep </a:t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" name="Google Shape;249;p17"/>
          <p:cNvGrpSpPr/>
          <p:nvPr/>
        </p:nvGrpSpPr>
        <p:grpSpPr>
          <a:xfrm>
            <a:off x="6301454" y="4422310"/>
            <a:ext cx="1704089" cy="721177"/>
            <a:chOff x="0" y="-38100"/>
            <a:chExt cx="897645" cy="379887"/>
          </a:xfrm>
        </p:grpSpPr>
        <p:sp>
          <p:nvSpPr>
            <p:cNvPr id="250" name="Google Shape;250;p17"/>
            <p:cNvSpPr/>
            <p:nvPr/>
          </p:nvSpPr>
          <p:spPr>
            <a:xfrm>
              <a:off x="0" y="0"/>
              <a:ext cx="897645" cy="341787"/>
            </a:xfrm>
            <a:custGeom>
              <a:rect b="b" l="l" r="r" t="t"/>
              <a:pathLst>
                <a:path extrusionOk="0" h="341787" w="897645">
                  <a:moveTo>
                    <a:pt x="0" y="0"/>
                  </a:moveTo>
                  <a:lnTo>
                    <a:pt x="897645" y="0"/>
                  </a:lnTo>
                  <a:lnTo>
                    <a:pt x="897645" y="341787"/>
                  </a:lnTo>
                  <a:lnTo>
                    <a:pt x="0" y="3417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251" name="Google Shape;251;p17"/>
            <p:cNvSpPr txBox="1"/>
            <p:nvPr/>
          </p:nvSpPr>
          <p:spPr>
            <a:xfrm>
              <a:off x="0" y="-38100"/>
              <a:ext cx="897600" cy="379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-634" lvl="0" marL="27940" marR="27305" rtl="0" algn="ctr">
                <a:lnSpc>
                  <a:spcPct val="114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CFC"/>
                  </a:solidFill>
                  <a:latin typeface="Tahoma"/>
                  <a:ea typeface="Tahoma"/>
                  <a:cs typeface="Tahoma"/>
                  <a:sym typeface="Tahoma"/>
                </a:rPr>
                <a:t>Savings in waste collection, transportation and disposal</a:t>
              </a:r>
              <a:endParaRPr sz="11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52" name="Google Shape;252;p17"/>
          <p:cNvSpPr txBox="1"/>
          <p:nvPr/>
        </p:nvSpPr>
        <p:spPr>
          <a:xfrm>
            <a:off x="1140999" y="357950"/>
            <a:ext cx="6861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FFFFFF"/>
                </a:solidFill>
                <a:latin typeface="Amaranth"/>
                <a:ea typeface="Amaranth"/>
                <a:cs typeface="Amaranth"/>
                <a:sym typeface="Amaranth"/>
              </a:rPr>
              <a:t>Social &amp; Economic Benefits</a:t>
            </a:r>
            <a:endParaRPr sz="400"/>
          </a:p>
        </p:txBody>
      </p:sp>
      <p:grpSp>
        <p:nvGrpSpPr>
          <p:cNvPr id="253" name="Google Shape;253;p17"/>
          <p:cNvGrpSpPr/>
          <p:nvPr/>
        </p:nvGrpSpPr>
        <p:grpSpPr>
          <a:xfrm>
            <a:off x="6296692" y="1856480"/>
            <a:ext cx="1709130" cy="169726"/>
            <a:chOff x="0" y="-38100"/>
            <a:chExt cx="900300" cy="89400"/>
          </a:xfrm>
        </p:grpSpPr>
        <p:sp>
          <p:nvSpPr>
            <p:cNvPr id="254" name="Google Shape;254;p17"/>
            <p:cNvSpPr/>
            <p:nvPr/>
          </p:nvSpPr>
          <p:spPr>
            <a:xfrm>
              <a:off x="0" y="0"/>
              <a:ext cx="900153" cy="51231"/>
            </a:xfrm>
            <a:custGeom>
              <a:rect b="b" l="l" r="r" t="t"/>
              <a:pathLst>
                <a:path extrusionOk="0" h="51231" w="900153">
                  <a:moveTo>
                    <a:pt x="0" y="0"/>
                  </a:moveTo>
                  <a:lnTo>
                    <a:pt x="900153" y="0"/>
                  </a:lnTo>
                  <a:lnTo>
                    <a:pt x="900153" y="51231"/>
                  </a:lnTo>
                  <a:lnTo>
                    <a:pt x="0" y="51231"/>
                  </a:lnTo>
                  <a:close/>
                </a:path>
              </a:pathLst>
            </a:custGeom>
            <a:solidFill>
              <a:srgbClr val="FFFDFC"/>
            </a:solidFill>
            <a:ln>
              <a:noFill/>
            </a:ln>
          </p:spPr>
        </p:sp>
        <p:sp>
          <p:nvSpPr>
            <p:cNvPr id="255" name="Google Shape;255;p17"/>
            <p:cNvSpPr txBox="1"/>
            <p:nvPr/>
          </p:nvSpPr>
          <p:spPr>
            <a:xfrm>
              <a:off x="0" y="-38100"/>
              <a:ext cx="900300" cy="8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6" name="Google Shape;256;p17"/>
          <p:cNvPicPr preferRelativeResize="0"/>
          <p:nvPr/>
        </p:nvPicPr>
        <p:blipFill rotWithShape="1">
          <a:blip r:embed="rId3">
            <a:alphaModFix/>
          </a:blip>
          <a:srcRect b="2849" l="0" r="0" t="-2850"/>
          <a:stretch/>
        </p:blipFill>
        <p:spPr>
          <a:xfrm>
            <a:off x="1140600" y="1706400"/>
            <a:ext cx="1704100" cy="25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7"/>
          <p:cNvPicPr preferRelativeResize="0"/>
          <p:nvPr/>
        </p:nvPicPr>
        <p:blipFill rotWithShape="1">
          <a:blip r:embed="rId4">
            <a:alphaModFix/>
          </a:blip>
          <a:srcRect b="6850" l="200" r="-199" t="-6850"/>
          <a:stretch/>
        </p:blipFill>
        <p:spPr>
          <a:xfrm>
            <a:off x="3718650" y="1607050"/>
            <a:ext cx="1704100" cy="26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6700" y="1768225"/>
            <a:ext cx="1704100" cy="250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7"/>
          <p:cNvSpPr txBox="1"/>
          <p:nvPr/>
        </p:nvSpPr>
        <p:spPr>
          <a:xfrm>
            <a:off x="1135900" y="4358100"/>
            <a:ext cx="17088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73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CFC"/>
                </a:solidFill>
                <a:latin typeface="Tahoma"/>
                <a:ea typeface="Tahoma"/>
                <a:cs typeface="Tahoma"/>
                <a:sym typeface="Tahoma"/>
              </a:rPr>
              <a:t>Reduces littering in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indent="0" lvl="0" marL="7620" marR="1270" rtl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CFC"/>
                </a:solidFill>
                <a:latin typeface="Tahoma"/>
                <a:ea typeface="Tahoma"/>
                <a:cs typeface="Tahoma"/>
                <a:sym typeface="Tahoma"/>
              </a:rPr>
              <a:t>public spaces and water bodie</a:t>
            </a:r>
            <a:r>
              <a:rPr lang="en" sz="1200">
                <a:solidFill>
                  <a:srgbClr val="FFFCFC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0000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18"/>
          <p:cNvGrpSpPr/>
          <p:nvPr/>
        </p:nvGrpSpPr>
        <p:grpSpPr>
          <a:xfrm>
            <a:off x="1140999" y="4422309"/>
            <a:ext cx="1704122" cy="721191"/>
            <a:chOff x="0" y="-38100"/>
            <a:chExt cx="897645" cy="379887"/>
          </a:xfrm>
        </p:grpSpPr>
        <p:sp>
          <p:nvSpPr>
            <p:cNvPr id="265" name="Google Shape;265;p18"/>
            <p:cNvSpPr/>
            <p:nvPr/>
          </p:nvSpPr>
          <p:spPr>
            <a:xfrm>
              <a:off x="0" y="0"/>
              <a:ext cx="897645" cy="341787"/>
            </a:xfrm>
            <a:custGeom>
              <a:rect b="b" l="l" r="r" t="t"/>
              <a:pathLst>
                <a:path extrusionOk="0" h="341787" w="897645">
                  <a:moveTo>
                    <a:pt x="0" y="0"/>
                  </a:moveTo>
                  <a:lnTo>
                    <a:pt x="897645" y="0"/>
                  </a:lnTo>
                  <a:lnTo>
                    <a:pt x="897645" y="341787"/>
                  </a:lnTo>
                  <a:lnTo>
                    <a:pt x="0" y="3417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266" name="Google Shape;266;p18"/>
            <p:cNvSpPr txBox="1"/>
            <p:nvPr/>
          </p:nvSpPr>
          <p:spPr>
            <a:xfrm>
              <a:off x="0" y="-38100"/>
              <a:ext cx="897645" cy="3798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" name="Google Shape;267;p18"/>
          <p:cNvSpPr/>
          <p:nvPr/>
        </p:nvSpPr>
        <p:spPr>
          <a:xfrm>
            <a:off x="3721032" y="4494639"/>
            <a:ext cx="1704122" cy="648861"/>
          </a:xfrm>
          <a:custGeom>
            <a:rect b="b" l="l" r="r" t="t"/>
            <a:pathLst>
              <a:path extrusionOk="0" h="341787" w="897645">
                <a:moveTo>
                  <a:pt x="0" y="0"/>
                </a:moveTo>
                <a:lnTo>
                  <a:pt x="897645" y="0"/>
                </a:lnTo>
                <a:lnTo>
                  <a:pt x="897645" y="341787"/>
                </a:lnTo>
                <a:lnTo>
                  <a:pt x="0" y="3417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grpSp>
        <p:nvGrpSpPr>
          <p:cNvPr id="268" name="Google Shape;268;p18"/>
          <p:cNvGrpSpPr/>
          <p:nvPr/>
        </p:nvGrpSpPr>
        <p:grpSpPr>
          <a:xfrm>
            <a:off x="6301455" y="4422309"/>
            <a:ext cx="1704122" cy="721191"/>
            <a:chOff x="0" y="-38100"/>
            <a:chExt cx="897645" cy="379887"/>
          </a:xfrm>
        </p:grpSpPr>
        <p:sp>
          <p:nvSpPr>
            <p:cNvPr id="269" name="Google Shape;269;p18"/>
            <p:cNvSpPr/>
            <p:nvPr/>
          </p:nvSpPr>
          <p:spPr>
            <a:xfrm>
              <a:off x="0" y="0"/>
              <a:ext cx="897645" cy="341787"/>
            </a:xfrm>
            <a:custGeom>
              <a:rect b="b" l="l" r="r" t="t"/>
              <a:pathLst>
                <a:path extrusionOk="0" h="341787" w="897645">
                  <a:moveTo>
                    <a:pt x="0" y="0"/>
                  </a:moveTo>
                  <a:lnTo>
                    <a:pt x="897645" y="0"/>
                  </a:lnTo>
                  <a:lnTo>
                    <a:pt x="897645" y="341787"/>
                  </a:lnTo>
                  <a:lnTo>
                    <a:pt x="0" y="3417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270" name="Google Shape;270;p18"/>
            <p:cNvSpPr txBox="1"/>
            <p:nvPr/>
          </p:nvSpPr>
          <p:spPr>
            <a:xfrm>
              <a:off x="0" y="-38100"/>
              <a:ext cx="897600" cy="379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27940" marR="26669" rtl="0" algn="ctr">
                <a:lnSpc>
                  <a:spcPct val="114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CFC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27940" marR="26669" rtl="0" algn="ctr">
                <a:lnSpc>
                  <a:spcPct val="114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CFC"/>
                  </a:solidFill>
                  <a:latin typeface="Tahoma"/>
                  <a:ea typeface="Tahoma"/>
                  <a:cs typeface="Tahoma"/>
                  <a:sym typeface="Tahoma"/>
                </a:rPr>
                <a:t>Dropped plastic cans can be recycled and used to create new product</a:t>
              </a:r>
              <a:endParaRPr sz="1100">
                <a:latin typeface="Tahoma"/>
                <a:ea typeface="Tahoma"/>
                <a:cs typeface="Tahoma"/>
                <a:sym typeface="Tahoma"/>
              </a:endParaRPr>
            </a:p>
            <a:p>
              <a:pPr indent="-634" lvl="0" marL="27940" marR="27305" rtl="0" algn="ctr">
                <a:lnSpc>
                  <a:spcPct val="114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CFC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71" name="Google Shape;271;p18"/>
          <p:cNvSpPr txBox="1"/>
          <p:nvPr/>
        </p:nvSpPr>
        <p:spPr>
          <a:xfrm>
            <a:off x="1140999" y="357950"/>
            <a:ext cx="6861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FFFFFF"/>
                </a:solidFill>
                <a:latin typeface="Amaranth"/>
                <a:ea typeface="Amaranth"/>
                <a:cs typeface="Amaranth"/>
                <a:sym typeface="Amaranth"/>
              </a:rPr>
              <a:t>Social &amp; Economic Benefits</a:t>
            </a:r>
            <a:endParaRPr sz="400"/>
          </a:p>
        </p:txBody>
      </p:sp>
      <p:grpSp>
        <p:nvGrpSpPr>
          <p:cNvPr id="272" name="Google Shape;272;p18"/>
          <p:cNvGrpSpPr/>
          <p:nvPr/>
        </p:nvGrpSpPr>
        <p:grpSpPr>
          <a:xfrm>
            <a:off x="6296692" y="1856482"/>
            <a:ext cx="1708885" cy="169590"/>
            <a:chOff x="0" y="-38100"/>
            <a:chExt cx="900153" cy="89331"/>
          </a:xfrm>
        </p:grpSpPr>
        <p:sp>
          <p:nvSpPr>
            <p:cNvPr id="273" name="Google Shape;273;p18"/>
            <p:cNvSpPr/>
            <p:nvPr/>
          </p:nvSpPr>
          <p:spPr>
            <a:xfrm>
              <a:off x="0" y="0"/>
              <a:ext cx="900153" cy="51231"/>
            </a:xfrm>
            <a:custGeom>
              <a:rect b="b" l="l" r="r" t="t"/>
              <a:pathLst>
                <a:path extrusionOk="0" h="51231" w="900153">
                  <a:moveTo>
                    <a:pt x="0" y="0"/>
                  </a:moveTo>
                  <a:lnTo>
                    <a:pt x="900153" y="0"/>
                  </a:lnTo>
                  <a:lnTo>
                    <a:pt x="900153" y="51231"/>
                  </a:lnTo>
                  <a:lnTo>
                    <a:pt x="0" y="51231"/>
                  </a:lnTo>
                  <a:close/>
                </a:path>
              </a:pathLst>
            </a:custGeom>
            <a:solidFill>
              <a:srgbClr val="FFFDFC"/>
            </a:solidFill>
            <a:ln>
              <a:noFill/>
            </a:ln>
          </p:spPr>
        </p:sp>
        <p:sp>
          <p:nvSpPr>
            <p:cNvPr id="274" name="Google Shape;274;p18"/>
            <p:cNvSpPr txBox="1"/>
            <p:nvPr/>
          </p:nvSpPr>
          <p:spPr>
            <a:xfrm>
              <a:off x="0" y="-38100"/>
              <a:ext cx="900153" cy="8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5" name="Google Shape;275;p18"/>
          <p:cNvPicPr preferRelativeResize="0"/>
          <p:nvPr/>
        </p:nvPicPr>
        <p:blipFill rotWithShape="1">
          <a:blip r:embed="rId3">
            <a:alphaModFix/>
          </a:blip>
          <a:srcRect b="2849" l="0" r="0" t="-2850"/>
          <a:stretch/>
        </p:blipFill>
        <p:spPr>
          <a:xfrm>
            <a:off x="1140600" y="1706400"/>
            <a:ext cx="1704100" cy="25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8"/>
          <p:cNvPicPr preferRelativeResize="0"/>
          <p:nvPr/>
        </p:nvPicPr>
        <p:blipFill rotWithShape="1">
          <a:blip r:embed="rId4">
            <a:alphaModFix/>
          </a:blip>
          <a:srcRect b="6850" l="200" r="-199" t="-6850"/>
          <a:stretch/>
        </p:blipFill>
        <p:spPr>
          <a:xfrm>
            <a:off x="3718650" y="1607050"/>
            <a:ext cx="1704100" cy="26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6700" y="1768225"/>
            <a:ext cx="1704100" cy="250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8"/>
          <p:cNvSpPr txBox="1"/>
          <p:nvPr/>
        </p:nvSpPr>
        <p:spPr>
          <a:xfrm>
            <a:off x="1135900" y="4358100"/>
            <a:ext cx="17088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8904" rtl="0" algn="ctr">
              <a:lnSpc>
                <a:spcPct val="1173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CFC"/>
                </a:solidFill>
                <a:latin typeface="Tahoma"/>
                <a:ea typeface="Tahoma"/>
                <a:cs typeface="Tahoma"/>
                <a:sym typeface="Tahoma"/>
              </a:rPr>
              <a:t>Maintenance of RVM can create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indent="-345440" lvl="0" marL="379730" marR="27940" rtl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CFC"/>
                </a:solidFill>
                <a:latin typeface="Tahoma"/>
                <a:ea typeface="Tahoma"/>
                <a:cs typeface="Tahoma"/>
                <a:sym typeface="Tahoma"/>
              </a:rPr>
              <a:t>employment </a:t>
            </a:r>
            <a:endParaRPr sz="1300">
              <a:solidFill>
                <a:srgbClr val="FFFCF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79" name="Google Shape;27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0599" y="1768233"/>
            <a:ext cx="1704100" cy="256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18650" y="1766961"/>
            <a:ext cx="1704099" cy="25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01449" y="1739087"/>
            <a:ext cx="1704098" cy="255923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8"/>
          <p:cNvSpPr txBox="1"/>
          <p:nvPr/>
        </p:nvSpPr>
        <p:spPr>
          <a:xfrm>
            <a:off x="3718650" y="4447375"/>
            <a:ext cx="1704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955" lvl="0" marL="20955" rtl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CFC"/>
                </a:solidFill>
                <a:latin typeface="Tahoma"/>
                <a:ea typeface="Tahoma"/>
                <a:cs typeface="Tahoma"/>
                <a:sym typeface="Tahoma"/>
              </a:rPr>
              <a:t>Discards negative effect of plastic pollution on ecosystem, wildlife 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D3E7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9"/>
          <p:cNvGrpSpPr/>
          <p:nvPr/>
        </p:nvGrpSpPr>
        <p:grpSpPr>
          <a:xfrm>
            <a:off x="0" y="3112531"/>
            <a:ext cx="9143818" cy="181219"/>
            <a:chOff x="0" y="-38100"/>
            <a:chExt cx="4816592" cy="95459"/>
          </a:xfrm>
        </p:grpSpPr>
        <p:sp>
          <p:nvSpPr>
            <p:cNvPr id="288" name="Google Shape;288;p19"/>
            <p:cNvSpPr/>
            <p:nvPr/>
          </p:nvSpPr>
          <p:spPr>
            <a:xfrm>
              <a:off x="0" y="0"/>
              <a:ext cx="4816592" cy="57359"/>
            </a:xfrm>
            <a:custGeom>
              <a:rect b="b" l="l" r="r" t="t"/>
              <a:pathLst>
                <a:path extrusionOk="0" h="5735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7359"/>
                  </a:lnTo>
                  <a:lnTo>
                    <a:pt x="0" y="57359"/>
                  </a:lnTo>
                  <a:close/>
                </a:path>
              </a:pathLst>
            </a:custGeom>
            <a:solidFill>
              <a:srgbClr val="637D89"/>
            </a:solidFill>
            <a:ln>
              <a:noFill/>
            </a:ln>
          </p:spPr>
        </p:sp>
        <p:sp>
          <p:nvSpPr>
            <p:cNvPr id="289" name="Google Shape;289;p19"/>
            <p:cNvSpPr txBox="1"/>
            <p:nvPr/>
          </p:nvSpPr>
          <p:spPr>
            <a:xfrm>
              <a:off x="0" y="-38100"/>
              <a:ext cx="4816500" cy="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19"/>
          <p:cNvGrpSpPr/>
          <p:nvPr/>
        </p:nvGrpSpPr>
        <p:grpSpPr>
          <a:xfrm>
            <a:off x="0" y="4962279"/>
            <a:ext cx="9143818" cy="181219"/>
            <a:chOff x="0" y="-38100"/>
            <a:chExt cx="4816592" cy="95459"/>
          </a:xfrm>
        </p:grpSpPr>
        <p:sp>
          <p:nvSpPr>
            <p:cNvPr id="291" name="Google Shape;291;p19"/>
            <p:cNvSpPr/>
            <p:nvPr/>
          </p:nvSpPr>
          <p:spPr>
            <a:xfrm>
              <a:off x="0" y="0"/>
              <a:ext cx="4816592" cy="57359"/>
            </a:xfrm>
            <a:custGeom>
              <a:rect b="b" l="l" r="r" t="t"/>
              <a:pathLst>
                <a:path extrusionOk="0" h="5735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7359"/>
                  </a:lnTo>
                  <a:lnTo>
                    <a:pt x="0" y="57359"/>
                  </a:lnTo>
                  <a:close/>
                </a:path>
              </a:pathLst>
            </a:custGeom>
            <a:solidFill>
              <a:srgbClr val="637D89"/>
            </a:solidFill>
            <a:ln>
              <a:noFill/>
            </a:ln>
          </p:spPr>
        </p:sp>
        <p:sp>
          <p:nvSpPr>
            <p:cNvPr id="292" name="Google Shape;292;p19"/>
            <p:cNvSpPr txBox="1"/>
            <p:nvPr/>
          </p:nvSpPr>
          <p:spPr>
            <a:xfrm>
              <a:off x="0" y="-38100"/>
              <a:ext cx="4816500" cy="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p19"/>
          <p:cNvGrpSpPr/>
          <p:nvPr/>
        </p:nvGrpSpPr>
        <p:grpSpPr>
          <a:xfrm rot="10800000">
            <a:off x="514338" y="3184850"/>
            <a:ext cx="327233" cy="286329"/>
            <a:chOff x="0" y="0"/>
            <a:chExt cx="812800" cy="711200"/>
          </a:xfrm>
        </p:grpSpPr>
        <p:sp>
          <p:nvSpPr>
            <p:cNvPr id="294" name="Google Shape;294;p19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37D89"/>
            </a:solidFill>
            <a:ln>
              <a:noFill/>
            </a:ln>
          </p:spPr>
        </p:sp>
        <p:sp>
          <p:nvSpPr>
            <p:cNvPr id="295" name="Google Shape;295;p19"/>
            <p:cNvSpPr txBox="1"/>
            <p:nvPr/>
          </p:nvSpPr>
          <p:spPr>
            <a:xfrm>
              <a:off x="127000" y="292100"/>
              <a:ext cx="5589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6" name="Google Shape;296;p19"/>
          <p:cNvGrpSpPr/>
          <p:nvPr/>
        </p:nvGrpSpPr>
        <p:grpSpPr>
          <a:xfrm rot="10800000">
            <a:off x="2717545" y="3184850"/>
            <a:ext cx="327233" cy="286329"/>
            <a:chOff x="0" y="0"/>
            <a:chExt cx="812800" cy="711200"/>
          </a:xfrm>
        </p:grpSpPr>
        <p:sp>
          <p:nvSpPr>
            <p:cNvPr id="297" name="Google Shape;297;p19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37D89"/>
            </a:solidFill>
            <a:ln>
              <a:noFill/>
            </a:ln>
          </p:spPr>
        </p:sp>
        <p:sp>
          <p:nvSpPr>
            <p:cNvPr id="298" name="Google Shape;298;p19"/>
            <p:cNvSpPr txBox="1"/>
            <p:nvPr/>
          </p:nvSpPr>
          <p:spPr>
            <a:xfrm>
              <a:off x="127000" y="292100"/>
              <a:ext cx="5589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19"/>
          <p:cNvGrpSpPr/>
          <p:nvPr/>
        </p:nvGrpSpPr>
        <p:grpSpPr>
          <a:xfrm rot="10800000">
            <a:off x="4902083" y="3184850"/>
            <a:ext cx="327233" cy="286329"/>
            <a:chOff x="0" y="0"/>
            <a:chExt cx="812800" cy="711200"/>
          </a:xfrm>
        </p:grpSpPr>
        <p:sp>
          <p:nvSpPr>
            <p:cNvPr id="300" name="Google Shape;300;p19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37D89"/>
            </a:solidFill>
            <a:ln>
              <a:noFill/>
            </a:ln>
          </p:spPr>
        </p:sp>
        <p:sp>
          <p:nvSpPr>
            <p:cNvPr id="301" name="Google Shape;301;p19"/>
            <p:cNvSpPr txBox="1"/>
            <p:nvPr/>
          </p:nvSpPr>
          <p:spPr>
            <a:xfrm>
              <a:off x="127000" y="292100"/>
              <a:ext cx="5589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19"/>
          <p:cNvGrpSpPr/>
          <p:nvPr/>
        </p:nvGrpSpPr>
        <p:grpSpPr>
          <a:xfrm rot="10800000">
            <a:off x="7086621" y="3184850"/>
            <a:ext cx="327233" cy="286329"/>
            <a:chOff x="0" y="0"/>
            <a:chExt cx="812800" cy="711200"/>
          </a:xfrm>
        </p:grpSpPr>
        <p:sp>
          <p:nvSpPr>
            <p:cNvPr id="303" name="Google Shape;303;p19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37D89"/>
            </a:solidFill>
            <a:ln>
              <a:noFill/>
            </a:ln>
          </p:spPr>
        </p:sp>
        <p:sp>
          <p:nvSpPr>
            <p:cNvPr id="304" name="Google Shape;304;p19"/>
            <p:cNvSpPr txBox="1"/>
            <p:nvPr/>
          </p:nvSpPr>
          <p:spPr>
            <a:xfrm>
              <a:off x="127000" y="292100"/>
              <a:ext cx="5589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5" name="Google Shape;305;p19"/>
          <p:cNvSpPr txBox="1"/>
          <p:nvPr/>
        </p:nvSpPr>
        <p:spPr>
          <a:xfrm>
            <a:off x="534492" y="1509771"/>
            <a:ext cx="41778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900" u="none" cap="none" strike="noStrike">
                <a:solidFill>
                  <a:srgbClr val="FFFFFF"/>
                </a:solidFill>
                <a:latin typeface="Amaranth"/>
                <a:ea typeface="Amaranth"/>
                <a:cs typeface="Amaranth"/>
                <a:sym typeface="Amaranth"/>
              </a:rPr>
              <a:t>Write Your Topic or Idea</a:t>
            </a:r>
            <a:endParaRPr sz="700"/>
          </a:p>
        </p:txBody>
      </p:sp>
      <p:sp>
        <p:nvSpPr>
          <p:cNvPr id="306" name="Google Shape;306;p19"/>
          <p:cNvSpPr txBox="1"/>
          <p:nvPr/>
        </p:nvSpPr>
        <p:spPr>
          <a:xfrm>
            <a:off x="1465768" y="4343273"/>
            <a:ext cx="176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07" name="Google Shape;307;p19"/>
          <p:cNvSpPr txBox="1"/>
          <p:nvPr/>
        </p:nvSpPr>
        <p:spPr>
          <a:xfrm>
            <a:off x="438575" y="3707150"/>
            <a:ext cx="279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Caveat Brush"/>
                <a:ea typeface="Caveat Brush"/>
                <a:cs typeface="Caveat Brush"/>
                <a:sym typeface="Caveat Brush"/>
              </a:rPr>
              <a:t>TECHNOLOGY PROVIDERS</a:t>
            </a:r>
            <a:endParaRPr sz="1700"/>
          </a:p>
        </p:txBody>
      </p:sp>
      <p:sp>
        <p:nvSpPr>
          <p:cNvPr id="308" name="Google Shape;308;p19"/>
          <p:cNvSpPr txBox="1"/>
          <p:nvPr/>
        </p:nvSpPr>
        <p:spPr>
          <a:xfrm>
            <a:off x="3807425" y="3760975"/>
            <a:ext cx="279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  <a:latin typeface="Caveat Brush"/>
                <a:ea typeface="Caveat Brush"/>
                <a:cs typeface="Caveat Brush"/>
                <a:sym typeface="Caveat Brush"/>
              </a:rPr>
              <a:t>CONSUMERS</a:t>
            </a:r>
            <a:endParaRPr sz="1600">
              <a:solidFill>
                <a:schemeClr val="accent2"/>
              </a:solidFill>
            </a:endParaRPr>
          </a:p>
        </p:txBody>
      </p:sp>
      <p:grpSp>
        <p:nvGrpSpPr>
          <p:cNvPr id="309" name="Google Shape;309;p19"/>
          <p:cNvGrpSpPr/>
          <p:nvPr/>
        </p:nvGrpSpPr>
        <p:grpSpPr>
          <a:xfrm>
            <a:off x="0" y="0"/>
            <a:ext cx="9144000" cy="3294080"/>
            <a:chOff x="0" y="0"/>
            <a:chExt cx="9144000" cy="3294080"/>
          </a:xfrm>
        </p:grpSpPr>
        <p:pic>
          <p:nvPicPr>
            <p:cNvPr id="310" name="Google Shape;310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320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p19"/>
            <p:cNvSpPr/>
            <p:nvPr/>
          </p:nvSpPr>
          <p:spPr>
            <a:xfrm>
              <a:off x="0" y="3184860"/>
              <a:ext cx="9144000" cy="109220"/>
            </a:xfrm>
            <a:custGeom>
              <a:rect b="b" l="l" r="r" t="t"/>
              <a:pathLst>
                <a:path extrusionOk="0" h="109220" w="9144000">
                  <a:moveTo>
                    <a:pt x="9143998" y="108891"/>
                  </a:moveTo>
                  <a:lnTo>
                    <a:pt x="0" y="108891"/>
                  </a:lnTo>
                  <a:lnTo>
                    <a:pt x="0" y="0"/>
                  </a:lnTo>
                  <a:lnTo>
                    <a:pt x="9143998" y="0"/>
                  </a:lnTo>
                  <a:lnTo>
                    <a:pt x="9143998" y="108891"/>
                  </a:lnTo>
                  <a:close/>
                </a:path>
              </a:pathLst>
            </a:custGeom>
            <a:solidFill>
              <a:srgbClr val="637D8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19"/>
          <p:cNvSpPr txBox="1"/>
          <p:nvPr/>
        </p:nvSpPr>
        <p:spPr>
          <a:xfrm>
            <a:off x="369225" y="1783400"/>
            <a:ext cx="8197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Multiple Stakeholders</a:t>
            </a:r>
            <a:endParaRPr b="1" sz="4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3" name="Google Shape;313;p19"/>
          <p:cNvSpPr txBox="1"/>
          <p:nvPr/>
        </p:nvSpPr>
        <p:spPr>
          <a:xfrm>
            <a:off x="1054275" y="4353975"/>
            <a:ext cx="229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Caveat Brush"/>
                <a:ea typeface="Caveat Brush"/>
                <a:cs typeface="Caveat Brush"/>
                <a:sym typeface="Caveat Brush"/>
              </a:rPr>
              <a:t>RETAILERS</a:t>
            </a:r>
            <a:endParaRPr sz="1700"/>
          </a:p>
        </p:txBody>
      </p:sp>
      <p:sp>
        <p:nvSpPr>
          <p:cNvPr id="314" name="Google Shape;314;p19"/>
          <p:cNvSpPr txBox="1"/>
          <p:nvPr/>
        </p:nvSpPr>
        <p:spPr>
          <a:xfrm>
            <a:off x="3044775" y="4373863"/>
            <a:ext cx="254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Caveat Brush"/>
                <a:ea typeface="Caveat Brush"/>
                <a:cs typeface="Caveat Brush"/>
                <a:sym typeface="Caveat Brush"/>
              </a:rPr>
              <a:t>MAINTENANCE</a:t>
            </a:r>
            <a:endParaRPr sz="1700"/>
          </a:p>
        </p:txBody>
      </p:sp>
      <p:sp>
        <p:nvSpPr>
          <p:cNvPr id="315" name="Google Shape;315;p19"/>
          <p:cNvSpPr txBox="1"/>
          <p:nvPr/>
        </p:nvSpPr>
        <p:spPr>
          <a:xfrm>
            <a:off x="6347100" y="3788200"/>
            <a:ext cx="279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Caveat Brush"/>
                <a:ea typeface="Caveat Brush"/>
                <a:cs typeface="Caveat Brush"/>
                <a:sym typeface="Caveat Brush"/>
              </a:rPr>
              <a:t>INVESTORS</a:t>
            </a:r>
            <a:endParaRPr sz="1700"/>
          </a:p>
        </p:txBody>
      </p:sp>
      <p:sp>
        <p:nvSpPr>
          <p:cNvPr id="316" name="Google Shape;316;p19"/>
          <p:cNvSpPr txBox="1"/>
          <p:nvPr/>
        </p:nvSpPr>
        <p:spPr>
          <a:xfrm>
            <a:off x="4902075" y="4353825"/>
            <a:ext cx="41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Caveat Brush"/>
                <a:ea typeface="Caveat Brush"/>
                <a:cs typeface="Caveat Brush"/>
                <a:sym typeface="Caveat Brush"/>
              </a:rPr>
              <a:t>ENVIRONMENTAL ORGANIZATIONS</a:t>
            </a:r>
            <a:endParaRPr sz="1700"/>
          </a:p>
        </p:txBody>
      </p:sp>
      <p:pic>
        <p:nvPicPr>
          <p:cNvPr id="317" name="Google Shape;3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175" y="0"/>
            <a:ext cx="3279825" cy="19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FFFFFF"/>
      </a:dk1>
      <a:lt1>
        <a:srgbClr val="A8BAC3"/>
      </a:lt1>
      <a:dk2>
        <a:srgbClr val="FFFFFF"/>
      </a:dk2>
      <a:lt2>
        <a:srgbClr val="637D89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